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0" r:id="rId2"/>
  </p:sldMasterIdLst>
  <p:notesMasterIdLst>
    <p:notesMasterId r:id="rId11"/>
  </p:notesMasterIdLst>
  <p:sldIdLst>
    <p:sldId id="359" r:id="rId3"/>
    <p:sldId id="346" r:id="rId4"/>
    <p:sldId id="351" r:id="rId5"/>
    <p:sldId id="299" r:id="rId6"/>
    <p:sldId id="361" r:id="rId7"/>
    <p:sldId id="362" r:id="rId8"/>
    <p:sldId id="363" r:id="rId9"/>
    <p:sldId id="360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162" autoAdjust="0"/>
    <p:restoredTop sz="94660"/>
  </p:normalViewPr>
  <p:slideViewPr>
    <p:cSldViewPr snapToGrid="0">
      <p:cViewPr varScale="1">
        <p:scale>
          <a:sx n="91" d="100"/>
          <a:sy n="91" d="100"/>
        </p:scale>
        <p:origin x="-62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DCB4A-5C5C-40A6-9BCA-C3FE7694C9BE}" type="datetimeFigureOut">
              <a:rPr lang="vi-VN" smtClean="0"/>
              <a:pPr/>
              <a:t>14/11/2025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B7C6D-6DEC-4106-8221-F889B528A8C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93981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91D1-E506-40AF-B98E-003725CDD9E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0042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73816531-CCD3-4909-A41B-EAB1049BDA8C}" type="datetime1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xmlns="" id="{3FB45199-F13E-4CB5-AF62-71432CD48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dirty="0"/>
              <a:t>Teach a Course</a:t>
            </a:r>
          </a:p>
        </p:txBody>
      </p:sp>
    </p:spTree>
    <p:extLst>
      <p:ext uri="{BB962C8B-B14F-4D97-AF65-F5344CB8AC3E}">
        <p14:creationId xmlns:p14="http://schemas.microsoft.com/office/powerpoint/2010/main" xmlns="" val="115096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 with Cap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9842E67-35F4-4EC2-B5B4-6D02111ED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1959" y="641101"/>
            <a:ext cx="3702877" cy="574946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6553049D-F1F2-4E3C-B0A3-D2BCB35B18A8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244562" y="641101"/>
            <a:ext cx="3702877" cy="574946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91EB1F-E7C6-4FF7-BE74-BEF6056BA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5530" y="457200"/>
            <a:ext cx="3577394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06B7143-9C17-4A62-9B23-F2717C50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D0075C-AB97-4D80-BF0E-6D96D0A8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xmlns="" id="{8C645043-BE6A-4D32-ACA9-AB593DA6BC9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55530" y="2057400"/>
            <a:ext cx="3577934" cy="3862388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lang="ru-RU" sz="16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06000" indent="-306000">
              <a:defRPr/>
            </a:lvl2pPr>
            <a:lvl3pPr marL="306000" indent="-306000">
              <a:defRPr/>
            </a:lvl3pPr>
            <a:lvl4pPr marL="306000" indent="-306000">
              <a:defRPr/>
            </a:lvl4pPr>
            <a:lvl5pPr marL="306000" indent="-306000">
              <a:defRPr/>
            </a:lvl5pPr>
          </a:lstStyle>
          <a:p>
            <a:pPr marL="216000" lvl="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" panose="05000000000000000000" pitchFamily="2" charset="2"/>
              <a:buChar char="§"/>
            </a:pPr>
            <a:r>
              <a:rPr lang="en-US" noProof="0"/>
              <a:t>Click to edit Master text styles</a:t>
            </a:r>
          </a:p>
          <a:p>
            <a:pPr marL="216000" lvl="1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" panose="05000000000000000000" pitchFamily="2" charset="2"/>
              <a:buChar char="§"/>
            </a:pPr>
            <a:r>
              <a:rPr lang="en-US" noProof="0"/>
              <a:t>Second level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xmlns="" id="{FE695AAC-8311-4518-A219-DE58BF92A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</p:spTree>
    <p:extLst>
      <p:ext uri="{BB962C8B-B14F-4D97-AF65-F5344CB8AC3E}">
        <p14:creationId xmlns:p14="http://schemas.microsoft.com/office/powerpoint/2010/main" xmlns="" val="259675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9868" y="5356067"/>
            <a:ext cx="3625595" cy="1000782"/>
          </a:xfrm>
          <a:solidFill>
            <a:srgbClr val="465359"/>
          </a:solidFill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9869" y="453642"/>
            <a:ext cx="3625595" cy="4826023"/>
          </a:xfrm>
          <a:solidFill>
            <a:schemeClr val="accent1"/>
          </a:solidFill>
        </p:spPr>
        <p:txBody>
          <a:bodyPr tIns="0" bIns="0" anchor="ctr" anchorCtr="0">
            <a:noAutofit/>
          </a:bodyPr>
          <a:lstStyle>
            <a:lvl1pPr algn="ctr"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9766" y="453642"/>
            <a:ext cx="7602421" cy="5903207"/>
          </a:xfrm>
          <a:solidFill>
            <a:schemeClr val="bg1">
              <a:lumMod val="85000"/>
            </a:schemeClr>
          </a:solidFill>
        </p:spPr>
        <p:txBody>
          <a:bodyPr lIns="457200" tIns="457200"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>
            <a:lvl1pPr>
              <a:defRPr/>
            </a:lvl1pPr>
          </a:lstStyle>
          <a:p>
            <a:fld id="{670A55AC-ADB5-440D-AFFF-99C1406F297F}" type="datetime1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dirty="0"/>
              <a:t>Teach a Course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5524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81F13A5-61B9-419A-9B13-8BD37BE2841E}"/>
              </a:ext>
            </a:extLst>
          </p:cNvPr>
          <p:cNvSpPr/>
          <p:nvPr userDrawn="1"/>
        </p:nvSpPr>
        <p:spPr>
          <a:xfrm>
            <a:off x="446532" y="4199467"/>
            <a:ext cx="11296732" cy="2191098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12206A44-565D-4C18-8891-86387B901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226" y="4262316"/>
            <a:ext cx="9391524" cy="98833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xmlns="" id="{5B084B74-38B3-42C8-B8E4-A0D13B059E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1325" y="606425"/>
            <a:ext cx="11304588" cy="353695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5F22525-79A2-451F-9944-47D4183A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B9B8C25-AF44-4D9D-A667-69D9A92B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FF54790-C8AC-4CF8-8E89-80C5C90F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85EB5327-3B98-4D40-987B-863866194F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8863" y="5303610"/>
            <a:ext cx="9391888" cy="61436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171976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130E6-D503-4D5D-A537-D3BEA078DAF2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FE4C-47FD-4AE2-BA4B-2C48FC4671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973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624AC5F-F0E9-E4CB-1FD1-498CB9070A41}"/>
              </a:ext>
            </a:extLst>
          </p:cNvPr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8102091-88D7-84BD-924A-1F86F26F8683}"/>
              </a:ext>
            </a:extLst>
          </p:cNvPr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63C2D33-8CAD-0316-8A66-C77B745201B1}"/>
              </a:ext>
            </a:extLst>
          </p:cNvPr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D97E80F-1CD1-DD32-CFE6-FFF8D85C8EA0}"/>
              </a:ext>
            </a:extLst>
          </p:cNvPr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15504ED-8ABD-4BE4-36DF-DFE6966FC7DB}"/>
              </a:ext>
            </a:extLst>
          </p:cNvPr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7" name="Rounded Rectangle 25">
            <a:extLst>
              <a:ext uri="{FF2B5EF4-FFF2-40B4-BE49-F238E27FC236}">
                <a16:creationId xmlns:a16="http://schemas.microsoft.com/office/drawing/2014/main" xmlns="" id="{A8B7F07C-C32F-B515-B146-3FF8BC174E04}"/>
              </a:ext>
            </a:extLst>
          </p:cNvPr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10" name="Rounded Rectangle 26">
            <a:extLst>
              <a:ext uri="{FF2B5EF4-FFF2-40B4-BE49-F238E27FC236}">
                <a16:creationId xmlns:a16="http://schemas.microsoft.com/office/drawing/2014/main" xmlns="" id="{4D215FE8-CE58-E1F8-BDB6-5A20B022CADA}"/>
              </a:ext>
            </a:extLst>
          </p:cNvPr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97A67C8-C7B4-C099-A7C6-D9D07F262C1A}"/>
              </a:ext>
            </a:extLst>
          </p:cNvPr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BF33593-C6D2-E73F-4BE2-A342668DF8B8}"/>
              </a:ext>
            </a:extLst>
          </p:cNvPr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D42103C-8BEB-D2E6-2A76-B41D499A9F14}"/>
              </a:ext>
            </a:extLst>
          </p:cNvPr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FB26215-0D64-755F-1124-B51EB9E6DACE}"/>
              </a:ext>
            </a:extLst>
          </p:cNvPr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>
            <a:extLst>
              <a:ext uri="{FF2B5EF4-FFF2-40B4-BE49-F238E27FC236}">
                <a16:creationId xmlns:a16="http://schemas.microsoft.com/office/drawing/2014/main" xmlns="" id="{344D3633-3395-87DE-DF09-E76303D5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40800" y="4206875"/>
            <a:ext cx="1280584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234CE-67D2-4947-8DE3-8605A0B35BCE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16" name="Footer Placeholder 16">
            <a:extLst>
              <a:ext uri="{FF2B5EF4-FFF2-40B4-BE49-F238E27FC236}">
                <a16:creationId xmlns:a16="http://schemas.microsoft.com/office/drawing/2014/main" xmlns="" id="{E9C7B342-9E15-03C0-452B-14C8A1CD8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>
            <a:extLst>
              <a:ext uri="{FF2B5EF4-FFF2-40B4-BE49-F238E27FC236}">
                <a16:creationId xmlns:a16="http://schemas.microsoft.com/office/drawing/2014/main" xmlns="" id="{9059B4DA-46EF-87F2-FD4E-FC712F2E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4487C9A-BA82-4B26-8CD3-71D25BD13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91113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xmlns="" id="{0D35FC2D-AAFC-7455-7014-0534C2D4D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79DB6-6918-4F02-9CCE-45B348817EA8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xmlns="" id="{300E6649-8982-4E30-FFC4-D7478D082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xmlns="" id="{A6E390BB-1038-3416-928A-A6ECDB09A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E7F36-0AD0-4107-9F1F-A7A0936242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86555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xmlns="" id="{94ADDE98-A542-2457-43A6-7C2E2056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3770B-3B2A-48CF-BC7D-1476C071F6B0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xmlns="" id="{B6086EA7-6D2B-597E-F194-D57659CDE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xmlns="" id="{6145F864-BD13-AB68-4C1E-B8DD1A4FF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1A498-53B9-4D16-AE59-02DAE3081B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159039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xmlns="" id="{B97A8744-1E88-55F8-5EE1-A8EE8BBB4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56B90-9448-4D7B-9A43-96142747F5B1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xmlns="" id="{00733A58-B638-00CD-B631-A8752B9A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xmlns="" id="{8D37B200-7D43-1B52-ECF5-274451CDF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3EFFA-15F7-4CF8-A676-93951A63E0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750561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>
            <a:extLst>
              <a:ext uri="{FF2B5EF4-FFF2-40B4-BE49-F238E27FC236}">
                <a16:creationId xmlns:a16="http://schemas.microsoft.com/office/drawing/2014/main" xmlns="" id="{EF39355F-9A06-8818-6314-2C233AA91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FF8CA7-2620-4B09-88F7-D61D3B3385EA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8" name="Slide Number Placeholder 26">
            <a:extLst>
              <a:ext uri="{FF2B5EF4-FFF2-40B4-BE49-F238E27FC236}">
                <a16:creationId xmlns:a16="http://schemas.microsoft.com/office/drawing/2014/main" xmlns="" id="{CC16D867-36FF-56A0-AD32-72F213063C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6913C-769A-4B33-A741-249006F21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27">
            <a:extLst>
              <a:ext uri="{FF2B5EF4-FFF2-40B4-BE49-F238E27FC236}">
                <a16:creationId xmlns:a16="http://schemas.microsoft.com/office/drawing/2014/main" xmlns="" id="{D5BF439A-0EF8-8F76-D699-F547385277D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231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F40EC85-2F91-A22A-3E8F-01DD2902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4109-E1B5-4E62-BC81-FB1B42ED5DD2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ABBFA30-5527-D5BA-A94F-16170BA5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178E6AB-44E0-FE9C-0973-0C33E5905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1C377-CE14-4594-B1A0-206497F9E3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46230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CE9E340-46EE-4A5F-9C9B-315AD29A92C5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9F479D-7533-4EEF-A06F-7CD2FE3DB90D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4031976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xmlns="" id="{3D7E86F3-52A1-22F6-E997-7E656C00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6BFA-013F-4CF4-856C-2A603909B504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023C1E-9D3C-C97C-75F1-B2D2FAD3C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xmlns="" id="{959679B6-088A-1879-10FD-669CCAE3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5F2C-D12B-4352-A67A-4E58B7748C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580973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xmlns="" id="{7859821D-0FB6-C8D2-911B-A8AB20A9F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F3F08-9939-472C-875F-2B6E20E23D88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xmlns="" id="{DBCABD77-ECC4-3815-B838-91A18A89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xmlns="" id="{0CBE26F5-8531-B2B7-8492-43DB157E0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5FF8-F61D-4404-B236-14D558B7B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354599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xmlns="" id="{C68473EA-2648-1F9B-E515-2A0DB2C6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56847-95C7-47E8-A4D0-9BFA18B08249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xmlns="" id="{A0635BA8-1B96-2062-8E85-0F6A4177B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xmlns="" id="{661E9152-8077-FED9-3E67-6B74254A8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E0D44-C1E0-4652-A891-18EAD31A38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022125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xmlns="" id="{6BBA49BB-6FA2-7592-151D-2B3704D3B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197E9-E69F-49F5-A7D2-01B32D18E3E9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xmlns="" id="{9323FAB5-6CAB-717C-D20E-8897A8D7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xmlns="" id="{FA73F057-5245-D9F4-F8C6-30436396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437B6-4209-4D20-8E60-F757048266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054277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xmlns="" id="{329B57DB-4D9A-0600-B732-EB7718EB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8DA-0612-4191-A89F-CA96A84B0B88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xmlns="" id="{25B4BF43-E8C0-D42D-1F3B-2E2A3056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xmlns="" id="{0E24B98F-5962-D42D-07A0-E01B6FB0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54D04-4436-49B9-801F-49691433F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00470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50CE4CA-34EA-472D-A23C-1DE165FCAA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2AC1173-613F-48B1-B860-00397875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xmlns="" id="{94036C93-814B-4155-A748-7731CA60A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A4EE69F-D906-40FA-8109-46DF1B1A16FA}"/>
              </a:ext>
            </a:extLst>
          </p:cNvPr>
          <p:cNvSpPr>
            <a:spLocks noChangeAspect="1"/>
          </p:cNvSpPr>
          <p:nvPr userDrawn="1"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7DC41C5E-3615-4EA8-B8E6-E2B196256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xmlns="" id="{9555D9C2-1EA2-4557-9496-E7AEA7A12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xmlns="" id="{A464C6A4-3497-4DA5-945D-7A771E383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xmlns="" id="{91C3F39A-C070-4EEB-9285-4EFBEE5FB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xmlns="" id="{07E4AC67-32FA-4B42-9340-5E57C82F74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61782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5F22525-79A2-451F-9944-47D4183A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B9B8C25-AF44-4D9D-A667-69D9A92B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FF54790-C8AC-4CF8-8E89-80C5C90F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020220C-6241-4A3B-9017-445FC82876DD}"/>
              </a:ext>
            </a:extLst>
          </p:cNvPr>
          <p:cNvSpPr>
            <a:spLocks noChangeAspect="1"/>
          </p:cNvSpPr>
          <p:nvPr userDrawn="1"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12206A44-565D-4C18-8891-86387B901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2449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BA4B42F-2C80-4037-BF8E-C209D59D93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35376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E56474-3A38-4097-8649-FAF662D8C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35376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xmlns="" id="{FF907DD0-6A5F-4994-AB77-82E297226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35376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</p:spTree>
    <p:extLst>
      <p:ext uri="{BB962C8B-B14F-4D97-AF65-F5344CB8AC3E}">
        <p14:creationId xmlns:p14="http://schemas.microsoft.com/office/powerpoint/2010/main" xmlns="" val="237145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1BF3AA-AA64-40B2-94AA-203129687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444EA1-5452-4A23-B72D-9B65C311F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xmlns="" id="{3A5BB48A-749C-4DBB-8723-91ACE9CEA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4F70AE1-0373-4B8E-9C6F-A87681145315}"/>
              </a:ext>
            </a:extLst>
          </p:cNvPr>
          <p:cNvSpPr>
            <a:spLocks noChangeAspect="1"/>
          </p:cNvSpPr>
          <p:nvPr userDrawn="1"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A4CFD6FA-0DEF-4E30-82DA-0BAB26B4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C01EE411-05BB-43B4-BF85-422243003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7C2A48C1-57D3-4A3D-B843-6ACC41EEE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80983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06B7143-9C17-4A62-9B23-F2717C50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D0075C-AB97-4D80-BF0E-6D96D0A8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xmlns="" id="{D740D193-BF72-46A1-AFE9-DA960BAB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47352EA-4890-4FE1-97BD-8CCB09F58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EEBAE269-6AC1-4BFB-8694-696AFD04DC84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F67E35A4-831E-477F-9962-C62C2A649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094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9842E67-35F4-4EC2-B5B4-6D02111ED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42275" y="641101"/>
            <a:ext cx="3702877" cy="574946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6553049D-F1F2-4E3C-B0A3-D2BCB35B18A8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047164" y="641101"/>
            <a:ext cx="3702877" cy="574946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91EB1F-E7C6-4FF7-BE74-BEF6056BA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29" y="457200"/>
            <a:ext cx="3790884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AC935A1-3DFF-457D-8C70-E337C3D84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8529" y="2057400"/>
            <a:ext cx="3790884" cy="3811588"/>
          </a:xfrm>
        </p:spPr>
        <p:txBody>
          <a:bodyPr/>
          <a:lstStyle>
            <a:lvl1pPr marL="216000" indent="-216000">
              <a:lnSpc>
                <a:spcPct val="90000"/>
              </a:lnSpc>
              <a:buFont typeface="Wingdings" panose="05000000000000000000" pitchFamily="2" charset="2"/>
              <a:buChar char="§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06B7143-9C17-4A62-9B23-F2717C50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D0075C-AB97-4D80-BF0E-6D96D0A8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xmlns="" id="{A620A17C-5577-4021-9044-146DC609E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</p:spTree>
    <p:extLst>
      <p:ext uri="{BB962C8B-B14F-4D97-AF65-F5344CB8AC3E}">
        <p14:creationId xmlns:p14="http://schemas.microsoft.com/office/powerpoint/2010/main" xmlns="" val="57690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 with Cap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9842E67-35F4-4EC2-B5B4-6D02111ED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1959" y="641101"/>
            <a:ext cx="3702877" cy="574946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6553049D-F1F2-4E3C-B0A3-D2BCB35B18A8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047164" y="641101"/>
            <a:ext cx="3702877" cy="574946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91EB1F-E7C6-4FF7-BE74-BEF6056BA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4457" y="457200"/>
            <a:ext cx="3790884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06B7143-9C17-4A62-9B23-F2717C50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23914"/>
            <a:ext cx="2844799" cy="365125"/>
          </a:xfrm>
        </p:spPr>
        <p:txBody>
          <a:bodyPr/>
          <a:lstStyle/>
          <a:p>
            <a:fld id="{91CD4B7E-D172-41E4-BE36-64B5A7E393CD}" type="datetimeFigureOut">
              <a:rPr lang="en-US" noProof="0" smtClean="0"/>
              <a:pPr/>
              <a:t>11/14/2025</a:t>
            </a:fld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D0075C-AB97-4D80-BF0E-6D96D0A8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5363" y="6423914"/>
            <a:ext cx="1052510" cy="365125"/>
          </a:xfrm>
        </p:spPr>
        <p:txBody>
          <a:bodyPr/>
          <a:lstStyle/>
          <a:p>
            <a:fld id="{F603CDE5-C1D8-4EDD-870F-A498BAFA520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xmlns="" id="{8C645043-BE6A-4D32-ACA9-AB593DA6BC9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44457" y="2057400"/>
            <a:ext cx="3791456" cy="3862388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xmlns="" id="{3D444C08-6A3A-4BFB-9494-43F3DE33E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101" y="6423914"/>
            <a:ext cx="6818262" cy="365125"/>
          </a:xfrm>
        </p:spPr>
        <p:txBody>
          <a:bodyPr/>
          <a:lstStyle/>
          <a:p>
            <a:pPr algn="l"/>
            <a:r>
              <a:rPr lang="en-US" noProof="0" dirty="0"/>
              <a:t>Teach a Course</a:t>
            </a:r>
          </a:p>
        </p:txBody>
      </p:sp>
    </p:spTree>
    <p:extLst>
      <p:ext uri="{BB962C8B-B14F-4D97-AF65-F5344CB8AC3E}">
        <p14:creationId xmlns:p14="http://schemas.microsoft.com/office/powerpoint/2010/main" xmlns="" val="333134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7F1CA9-BED2-4756-8AEF-E0F68B0488B6}" type="datetime1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940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Teach a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95363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5422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6120"/>
            <a:ext cx="3703320" cy="93600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6120"/>
            <a:ext cx="3703320" cy="93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31913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4" r:id="rId11"/>
    <p:sldLayoutId id="2147483675" r:id="rId12"/>
    <p:sldLayoutId id="2147483676" r:id="rId13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F92ED8A0-9D9D-F40E-D254-4EB4A9E3BA17}"/>
              </a:ext>
            </a:extLst>
          </p:cNvPr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570B5A8-3DBB-39E5-5F30-34B28EB49252}"/>
              </a:ext>
            </a:extLst>
          </p:cNvPr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D8703497-FA22-1881-1188-A364945F3026}"/>
              </a:ext>
            </a:extLst>
          </p:cNvPr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D1AB2669-8EED-8AF2-583E-75728521D51C}"/>
              </a:ext>
            </a:extLst>
          </p:cNvPr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4FDBB13A-7744-56EA-6E9A-F4F1ED6C1367}"/>
              </a:ext>
            </a:extLst>
          </p:cNvPr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33" name="Rounded Rectangle 32">
            <a:extLst>
              <a:ext uri="{FF2B5EF4-FFF2-40B4-BE49-F238E27FC236}">
                <a16:creationId xmlns:a16="http://schemas.microsoft.com/office/drawing/2014/main" xmlns="" id="{676DE20E-1F15-FEB5-3B2A-6D6B916C748E}"/>
              </a:ext>
            </a:extLst>
          </p:cNvPr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34" name="Rounded Rectangle 33">
            <a:extLst>
              <a:ext uri="{FF2B5EF4-FFF2-40B4-BE49-F238E27FC236}">
                <a16:creationId xmlns:a16="http://schemas.microsoft.com/office/drawing/2014/main" xmlns="" id="{5B333B28-750A-2B65-6938-2E2085E4C56F}"/>
              </a:ext>
            </a:extLst>
          </p:cNvPr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93353A72-A1B5-B39D-8612-46E9AAC55D70}"/>
              </a:ext>
            </a:extLst>
          </p:cNvPr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1FC6F800-364A-6A6B-584C-22ADDDCF2EED}"/>
              </a:ext>
            </a:extLst>
          </p:cNvPr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357987E1-2117-386F-E39B-DEF6C736BE8F}"/>
              </a:ext>
            </a:extLst>
          </p:cNvPr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51E4D51B-98FC-A4A3-AA81-4543D2EB0158}"/>
              </a:ext>
            </a:extLst>
          </p:cNvPr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C06D10CC-6ABE-BCEF-05EE-73C63DAC8239}"/>
              </a:ext>
            </a:extLst>
          </p:cNvPr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96DBDF0D-AAF1-F715-639F-7AD2F724BB3B}"/>
              </a:ext>
            </a:extLst>
          </p:cNvPr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39" name="Title Placeholder 21">
            <a:extLst>
              <a:ext uri="{FF2B5EF4-FFF2-40B4-BE49-F238E27FC236}">
                <a16:creationId xmlns:a16="http://schemas.microsoft.com/office/drawing/2014/main" xmlns="" id="{33B230ED-D41C-4ACE-4CE2-C5BA0C6CFB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40" name="Text Placeholder 12">
            <a:extLst>
              <a:ext uri="{FF2B5EF4-FFF2-40B4-BE49-F238E27FC236}">
                <a16:creationId xmlns:a16="http://schemas.microsoft.com/office/drawing/2014/main" xmlns="" id="{8C700CB9-A22F-F998-13D9-98A0E1CC5D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xmlns="" id="{BDA46A2E-BF22-8273-75A3-2A64CCEF6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DC6A4FB8-E5EE-4F9A-81F7-0AA3D0B7E050}" type="datetimeFigureOut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059211B-3034-80B7-132F-30D500EEB0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xmlns="" id="{FE0BBABF-BA50-1890-C9ED-5D86213A33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C223D23-E635-4A1D-AEE3-6D25CA8BE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3169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479D-7533-4EEF-A06F-7CD2FE3DB90D}" type="slidenum">
              <a:rPr lang="en-US" noProof="0" smtClean="0"/>
              <a:pPr/>
              <a:t>1</a:t>
            </a:fld>
            <a:endParaRPr lang="en-US" noProof="0" dirty="0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971383" y="1045747"/>
            <a:ext cx="985692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rgbClr val="0070C0"/>
                </a:solidFill>
                <a:cs typeface="Arial" panose="020B0604020202020204" pitchFamily="34" charset="0"/>
              </a:rPr>
              <a:t>HƯỚNG DẪN CÔNG TÁC BÁO CÁO THIỆT HẠI VÀ KẾT QUẢ KHẮC PHỤC DO THIÊN TAI, BÃO LỤT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123951" y="5434722"/>
            <a:ext cx="97043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FF00"/>
                </a:solidFill>
                <a:cs typeface="Arial" panose="020B0604020202020204" pitchFamily="34" charset="0"/>
              </a:rPr>
              <a:t>KHOA SỨC KHOẺ MÔI TRƯỜNG - Y TẾ TRƯỜNG HỌC</a:t>
            </a:r>
          </a:p>
          <a:p>
            <a:pPr algn="ctr" eaLnBrk="1" hangingPunct="1"/>
            <a:r>
              <a:rPr lang="en-US" sz="2800" b="1" dirty="0">
                <a:solidFill>
                  <a:srgbClr val="FFFF00"/>
                </a:solidFill>
                <a:cs typeface="Arial" panose="020B0604020202020204" pitchFamily="34" charset="0"/>
              </a:rPr>
              <a:t>TRUNG TÂM KIỂM SOÁT BỆNH TẬT TỈNH GIA LAI</a:t>
            </a:r>
          </a:p>
        </p:txBody>
      </p:sp>
    </p:spTree>
    <p:extLst>
      <p:ext uri="{BB962C8B-B14F-4D97-AF65-F5344CB8AC3E}">
        <p14:creationId xmlns:p14="http://schemas.microsoft.com/office/powerpoint/2010/main" xmlns="" val="236528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G_TextBox 26" hidden="1"/>
          <p:cNvSpPr txBox="1"/>
          <p:nvPr/>
        </p:nvSpPr>
        <p:spPr>
          <a:xfrm>
            <a:off x="8432832" y="6581002"/>
            <a:ext cx="223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2"/>
                </a:solidFill>
              </a:rPr>
              <a:t>Designed by Guild Design Inc.</a:t>
            </a:r>
          </a:p>
        </p:txBody>
      </p:sp>
      <p:sp>
        <p:nvSpPr>
          <p:cNvPr id="37" name="Title 36"/>
          <p:cNvSpPr>
            <a:spLocks noGrp="1"/>
          </p:cNvSpPr>
          <p:nvPr>
            <p:ph type="title"/>
          </p:nvPr>
        </p:nvSpPr>
        <p:spPr>
          <a:xfrm>
            <a:off x="359123" y="316304"/>
            <a:ext cx="11029616" cy="1189554"/>
          </a:xfrm>
        </p:spPr>
        <p:txBody>
          <a:bodyPr>
            <a:normAutofit/>
          </a:bodyPr>
          <a:lstStyle/>
          <a:p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NỘI DUNG TRÌNH BÀY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8"/>
          <p:cNvGrpSpPr/>
          <p:nvPr/>
        </p:nvGrpSpPr>
        <p:grpSpPr bwMode="gray">
          <a:xfrm>
            <a:off x="2185887" y="2542814"/>
            <a:ext cx="3213144" cy="3150141"/>
            <a:chOff x="3322779" y="1801092"/>
            <a:chExt cx="3362037" cy="3325168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HeroicExtremeRightFacing">
              <a:rot lat="21070254" lon="19254416" rev="1643558"/>
            </a:camera>
            <a:lightRig rig="balanced" dir="t"/>
          </a:scene3d>
        </p:grpSpPr>
        <p:sp>
          <p:nvSpPr>
            <p:cNvPr id="38" name="Oval 37"/>
            <p:cNvSpPr/>
            <p:nvPr/>
          </p:nvSpPr>
          <p:spPr bwMode="gray">
            <a:xfrm>
              <a:off x="3897744" y="2369126"/>
              <a:ext cx="2207491" cy="2193637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29000">
                  <a:srgbClr val="FFFFFF"/>
                </a:gs>
                <a:gs pos="100000">
                  <a:srgbClr val="DDDDDD"/>
                </a:gs>
              </a:gsLst>
              <a:lin ang="2700000" scaled="0"/>
            </a:gradFill>
            <a:ln>
              <a:noFill/>
            </a:ln>
            <a:effectLst/>
            <a:sp3d extrusionH="476250">
              <a:bevelT w="88900" h="889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LOGO</a:t>
              </a:r>
            </a:p>
          </p:txBody>
        </p:sp>
        <p:sp>
          <p:nvSpPr>
            <p:cNvPr id="39" name="Block Arc 38"/>
            <p:cNvSpPr/>
            <p:nvPr/>
          </p:nvSpPr>
          <p:spPr bwMode="gray">
            <a:xfrm>
              <a:off x="3398979" y="1801813"/>
              <a:ext cx="3285837" cy="3296661"/>
            </a:xfrm>
            <a:prstGeom prst="blockArc">
              <a:avLst>
                <a:gd name="adj1" fmla="val 16217005"/>
                <a:gd name="adj2" fmla="val 21584598"/>
                <a:gd name="adj3" fmla="val 12055"/>
              </a:avLst>
            </a:prstGeom>
            <a:solidFill>
              <a:schemeClr val="accent5"/>
            </a:solidFill>
            <a:ln>
              <a:noFill/>
            </a:ln>
            <a:effectLst/>
            <a:sp3d extrusionH="508000" prstMaterial="plastic"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Block Arc 39"/>
            <p:cNvSpPr/>
            <p:nvPr/>
          </p:nvSpPr>
          <p:spPr bwMode="gray">
            <a:xfrm>
              <a:off x="3322779" y="1801092"/>
              <a:ext cx="3308929" cy="3288145"/>
            </a:xfrm>
            <a:prstGeom prst="blockArc">
              <a:avLst>
                <a:gd name="adj1" fmla="val 10829317"/>
                <a:gd name="adj2" fmla="val 16213061"/>
                <a:gd name="adj3" fmla="val 11633"/>
              </a:avLst>
            </a:prstGeom>
            <a:solidFill>
              <a:schemeClr val="accent1"/>
            </a:solidFill>
            <a:ln>
              <a:noFill/>
            </a:ln>
            <a:effectLst/>
            <a:sp3d extrusionH="508000" prstMaterial="plastic"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Block Arc 40"/>
            <p:cNvSpPr/>
            <p:nvPr/>
          </p:nvSpPr>
          <p:spPr bwMode="gray">
            <a:xfrm>
              <a:off x="3398979" y="1907314"/>
              <a:ext cx="3285837" cy="3218946"/>
            </a:xfrm>
            <a:prstGeom prst="blockArc">
              <a:avLst>
                <a:gd name="adj1" fmla="val 3150"/>
                <a:gd name="adj2" fmla="val 5260289"/>
                <a:gd name="adj3" fmla="val 12532"/>
              </a:avLst>
            </a:prstGeom>
            <a:solidFill>
              <a:schemeClr val="accent4"/>
            </a:solidFill>
            <a:ln>
              <a:noFill/>
            </a:ln>
            <a:effectLst/>
            <a:sp3d extrusionH="508000" prstMaterial="plastic"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Block Arc 41"/>
            <p:cNvSpPr/>
            <p:nvPr/>
          </p:nvSpPr>
          <p:spPr bwMode="gray">
            <a:xfrm>
              <a:off x="3336634" y="1907312"/>
              <a:ext cx="3313548" cy="3218870"/>
            </a:xfrm>
            <a:prstGeom prst="blockArc">
              <a:avLst>
                <a:gd name="adj1" fmla="val 5343225"/>
                <a:gd name="adj2" fmla="val 10817471"/>
                <a:gd name="adj3" fmla="val 12420"/>
              </a:avLst>
            </a:prstGeom>
            <a:solidFill>
              <a:schemeClr val="accent3"/>
            </a:solidFill>
            <a:ln>
              <a:noFill/>
            </a:ln>
            <a:effectLst/>
            <a:sp3d extrusionH="508000" prstMaterial="plastic"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Rectangle 42"/>
          <p:cNvSpPr/>
          <p:nvPr/>
        </p:nvSpPr>
        <p:spPr bwMode="auto">
          <a:xfrm>
            <a:off x="5480960" y="1621105"/>
            <a:ext cx="480537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600" b="1" kern="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600" b="1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đích</a:t>
            </a:r>
            <a:r>
              <a:rPr lang="en-US" sz="2600" b="1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kern="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2600" b="1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endParaRPr lang="en-US" sz="2600" b="1" kern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480960" y="2703904"/>
            <a:ext cx="55585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thiệt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hại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TT </a:t>
            </a:r>
            <a:r>
              <a:rPr lang="en-US" sz="26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43/2015</a:t>
            </a:r>
          </a:p>
        </p:txBody>
      </p:sp>
      <p:cxnSp>
        <p:nvCxnSpPr>
          <p:cNvPr id="45" name="Shape 20"/>
          <p:cNvCxnSpPr/>
          <p:nvPr/>
        </p:nvCxnSpPr>
        <p:spPr bwMode="gray">
          <a:xfrm flipV="1">
            <a:off x="4295801" y="3088624"/>
            <a:ext cx="1087077" cy="259096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5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 bwMode="auto">
          <a:xfrm>
            <a:off x="5292714" y="3963545"/>
            <a:ext cx="58515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600" b="1" kern="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b="1" kern="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b="1" kern="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600" b="1" kern="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600" b="1" kern="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2600" b="1" kern="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khắc</a:t>
            </a:r>
            <a:r>
              <a:rPr lang="en-US" sz="2600" b="1" kern="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endParaRPr lang="en-US" sz="2600" b="1" kern="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082842" y="5057716"/>
            <a:ext cx="60614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PCLB,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nhu</a:t>
            </a:r>
            <a:r>
              <a:rPr lang="en-US" sz="2600" b="1" kern="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kern="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endParaRPr lang="en-US" sz="2600" b="1" kern="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Shape 20"/>
          <p:cNvCxnSpPr/>
          <p:nvPr/>
        </p:nvCxnSpPr>
        <p:spPr bwMode="gray">
          <a:xfrm>
            <a:off x="3412502" y="5181353"/>
            <a:ext cx="1521672" cy="502486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3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/>
          <p:nvPr/>
        </p:nvCxnSpPr>
        <p:spPr bwMode="gray">
          <a:xfrm rot="10800000" flipV="1">
            <a:off x="2961053" y="1896741"/>
            <a:ext cx="2418118" cy="1084589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cxnSpLocks/>
            <a:stCxn id="46" idx="1"/>
          </p:cNvCxnSpPr>
          <p:nvPr/>
        </p:nvCxnSpPr>
        <p:spPr bwMode="gray">
          <a:xfrm flipH="1" flipV="1">
            <a:off x="4836630" y="4167701"/>
            <a:ext cx="456084" cy="42066"/>
          </a:xfrm>
          <a:prstGeom prst="line">
            <a:avLst/>
          </a:prstGeom>
          <a:ln w="1905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995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EAE6F07-23EB-4E2F-A1FD-283B73D5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CDE5-C1D8-4EDD-870F-A498BAFA520F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CDB7A43-B043-498A-800F-B3B7731B9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noProof="0"/>
              <a:t>Teach a Course</a:t>
            </a:r>
            <a:endParaRPr lang="en-US" noProof="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0852067-949F-49AC-9FAC-759CFFDB1AF2}"/>
              </a:ext>
            </a:extLst>
          </p:cNvPr>
          <p:cNvSpPr txBox="1"/>
          <p:nvPr/>
        </p:nvSpPr>
        <p:spPr>
          <a:xfrm>
            <a:off x="1062191" y="2113301"/>
            <a:ext cx="10520209" cy="2955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đích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kịp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thiệt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khắc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cập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		chi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Title 36">
            <a:extLst>
              <a:ext uri="{FF2B5EF4-FFF2-40B4-BE49-F238E27FC236}">
                <a16:creationId xmlns:a16="http://schemas.microsoft.com/office/drawing/2014/main" xmlns="" id="{540E9740-763F-4C4A-B5C6-CDFE6FD88160}"/>
              </a:ext>
            </a:extLst>
          </p:cNvPr>
          <p:cNvSpPr txBox="1">
            <a:spLocks/>
          </p:cNvSpPr>
          <p:nvPr/>
        </p:nvSpPr>
        <p:spPr>
          <a:xfrm>
            <a:off x="444848" y="725879"/>
            <a:ext cx="11029616" cy="11895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đích</a:t>
            </a: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358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G_TextBox 26" hidden="1">
            <a:extLst>
              <a:ext uri="{FF2B5EF4-FFF2-40B4-BE49-F238E27FC236}">
                <a16:creationId xmlns:a16="http://schemas.microsoft.com/office/drawing/2014/main" xmlns="" id="{45EC6C27-2503-4569-1607-28A9A05E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792789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ACCBF9"/>
                </a:solidFill>
              </a:rPr>
              <a:t>Designed by Guild Design Inc.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688595FB-7573-945D-C0AD-74C30222B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699" y="890783"/>
            <a:ext cx="11404601" cy="69989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/>
              <a:t>II. </a:t>
            </a:r>
            <a:r>
              <a:rPr lang="vi-VN" sz="3200" b="1" dirty="0"/>
              <a:t>Báo cáo </a:t>
            </a:r>
            <a:r>
              <a:rPr lang="en-US" sz="3200" b="1" dirty="0"/>
              <a:t>t</a:t>
            </a:r>
            <a:r>
              <a:rPr lang="vi-VN" sz="3200" b="1" dirty="0"/>
              <a:t>hiệt hại </a:t>
            </a:r>
            <a:r>
              <a:rPr lang="en-US" sz="3200" b="1" dirty="0" err="1"/>
              <a:t>tại</a:t>
            </a:r>
            <a:r>
              <a:rPr lang="en-US" sz="3200" b="1" dirty="0"/>
              <a:t> </a:t>
            </a:r>
            <a:r>
              <a:rPr lang="en-US" sz="3200" b="1" dirty="0" err="1"/>
              <a:t>các</a:t>
            </a:r>
            <a:r>
              <a:rPr lang="vi-VN" sz="3200" b="1" dirty="0"/>
              <a:t> Cơ sở Y tế</a:t>
            </a:r>
            <a:r>
              <a:rPr lang="en-US" sz="3200" b="1" dirty="0"/>
              <a:t> </a:t>
            </a:r>
            <a:r>
              <a:rPr lang="en-US" sz="3200" b="1" dirty="0" err="1"/>
              <a:t>đến</a:t>
            </a:r>
            <a:r>
              <a:rPr lang="en-US" sz="3200" b="1" dirty="0"/>
              <a:t> </a:t>
            </a:r>
            <a:r>
              <a:rPr lang="en-US" sz="3200" b="1" dirty="0" err="1"/>
              <a:t>ngày</a:t>
            </a:r>
            <a:r>
              <a:rPr lang="en-US" sz="3200" b="1" dirty="0"/>
              <a:t>...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800" i="1" dirty="0">
                <a:solidFill>
                  <a:srgbClr val="FF0000"/>
                </a:solidFill>
              </a:rPr>
              <a:t>Theo </a:t>
            </a:r>
            <a:r>
              <a:rPr lang="en-US" sz="2800" i="1" dirty="0" err="1">
                <a:solidFill>
                  <a:srgbClr val="FF0000"/>
                </a:solidFill>
              </a:rPr>
              <a:t>Thông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tư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số</a:t>
            </a:r>
            <a:r>
              <a:rPr lang="en-US" sz="2800" i="1" dirty="0">
                <a:solidFill>
                  <a:srgbClr val="FF0000"/>
                </a:solidFill>
              </a:rPr>
              <a:t> 43/2015/TTLT-BNNPTNTBKHĐT </a:t>
            </a:r>
            <a:r>
              <a:rPr lang="en-US" sz="2800" i="1" dirty="0" err="1">
                <a:solidFill>
                  <a:srgbClr val="FF0000"/>
                </a:solidFill>
              </a:rPr>
              <a:t>ngày</a:t>
            </a:r>
            <a:r>
              <a:rPr lang="en-US" sz="2800" i="1" dirty="0">
                <a:solidFill>
                  <a:srgbClr val="FF0000"/>
                </a:solidFill>
              </a:rPr>
              <a:t> 23/11/2015</a:t>
            </a:r>
            <a:endParaRPr lang="en-US" sz="2800" i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784AEB-8C80-4BEA-AF36-8C6E2C662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0908"/>
            <a:ext cx="12192000" cy="43811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G_TextBox 26" hidden="1">
            <a:extLst>
              <a:ext uri="{FF2B5EF4-FFF2-40B4-BE49-F238E27FC236}">
                <a16:creationId xmlns:a16="http://schemas.microsoft.com/office/drawing/2014/main" xmlns="" id="{45EC6C27-2503-4569-1607-28A9A05E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792789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ACCBF9"/>
                </a:solidFill>
              </a:rPr>
              <a:t>Designed by Guild Design Inc.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688595FB-7573-945D-C0AD-74C30222B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699" y="890783"/>
            <a:ext cx="11404601" cy="69989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b="1" dirty="0"/>
              <a:t>III. </a:t>
            </a:r>
            <a:r>
              <a:rPr lang="en-US" sz="3000" b="1" dirty="0" err="1"/>
              <a:t>Báo</a:t>
            </a:r>
            <a:r>
              <a:rPr lang="en-US" sz="3000" b="1" dirty="0"/>
              <a:t> </a:t>
            </a:r>
            <a:r>
              <a:rPr lang="en-US" sz="3000" b="1" dirty="0" err="1"/>
              <a:t>cáo</a:t>
            </a:r>
            <a:r>
              <a:rPr lang="en-US" sz="3000" b="1" dirty="0"/>
              <a:t> </a:t>
            </a:r>
            <a:r>
              <a:rPr lang="en-US" sz="3000" b="1" dirty="0" err="1"/>
              <a:t>tình</a:t>
            </a:r>
            <a:r>
              <a:rPr lang="en-US" sz="3000" b="1" dirty="0"/>
              <a:t> </a:t>
            </a:r>
            <a:r>
              <a:rPr lang="en-US" sz="3000" b="1" dirty="0" err="1"/>
              <a:t>hình</a:t>
            </a:r>
            <a:r>
              <a:rPr lang="en-US" sz="3000" b="1" dirty="0"/>
              <a:t> </a:t>
            </a:r>
            <a:r>
              <a:rPr lang="en-US" sz="3000" b="1" dirty="0" err="1"/>
              <a:t>thiệt</a:t>
            </a:r>
            <a:r>
              <a:rPr lang="en-US" sz="3000" b="1" dirty="0"/>
              <a:t> </a:t>
            </a:r>
            <a:r>
              <a:rPr lang="en-US" sz="3000" b="1" dirty="0" err="1"/>
              <a:t>hại</a:t>
            </a:r>
            <a:r>
              <a:rPr lang="en-US" sz="3000" b="1" dirty="0"/>
              <a:t> </a:t>
            </a:r>
            <a:r>
              <a:rPr lang="en-US" sz="3000" b="1" dirty="0" err="1"/>
              <a:t>và</a:t>
            </a:r>
            <a:r>
              <a:rPr lang="en-US" sz="3000" b="1" dirty="0"/>
              <a:t> </a:t>
            </a:r>
            <a:r>
              <a:rPr lang="en-US" sz="3000" b="1" dirty="0" err="1"/>
              <a:t>kết</a:t>
            </a:r>
            <a:r>
              <a:rPr lang="en-US" sz="3000" b="1" dirty="0"/>
              <a:t> </a:t>
            </a:r>
            <a:r>
              <a:rPr lang="en-US" sz="3000" b="1" dirty="0" err="1"/>
              <a:t>quả</a:t>
            </a:r>
            <a:r>
              <a:rPr lang="en-US" sz="3000" b="1" dirty="0"/>
              <a:t> </a:t>
            </a:r>
            <a:r>
              <a:rPr lang="en-US" sz="3000" b="1" dirty="0" err="1"/>
              <a:t>khắc</a:t>
            </a:r>
            <a:r>
              <a:rPr lang="en-US" sz="3000" b="1" dirty="0"/>
              <a:t> </a:t>
            </a:r>
            <a:r>
              <a:rPr lang="en-US" sz="3000" b="1" dirty="0" err="1"/>
              <a:t>phục</a:t>
            </a:r>
            <a:r>
              <a:rPr lang="en-US" sz="3000" b="1" dirty="0"/>
              <a:t> </a:t>
            </a:r>
            <a:br>
              <a:rPr lang="en-US" sz="3000" b="1" dirty="0"/>
            </a:br>
            <a:r>
              <a:rPr lang="en-US" sz="3000" b="1" dirty="0"/>
              <a:t>do </a:t>
            </a:r>
            <a:r>
              <a:rPr lang="en-US" sz="3000" b="1" dirty="0" err="1"/>
              <a:t>thiên</a:t>
            </a:r>
            <a:r>
              <a:rPr lang="en-US" sz="3000" b="1" dirty="0"/>
              <a:t> tai, </a:t>
            </a:r>
            <a:r>
              <a:rPr lang="en-US" sz="3000" b="1" dirty="0" err="1"/>
              <a:t>bão</a:t>
            </a:r>
            <a:r>
              <a:rPr lang="en-US" sz="3000" b="1" dirty="0"/>
              <a:t> </a:t>
            </a:r>
            <a:r>
              <a:rPr lang="en-US" sz="3000" b="1" dirty="0" err="1"/>
              <a:t>lụt</a:t>
            </a:r>
            <a:r>
              <a:rPr lang="en-US" sz="3000" b="1" dirty="0"/>
              <a:t> </a:t>
            </a:r>
            <a:r>
              <a:rPr lang="en-US" sz="3000" b="1" dirty="0" err="1"/>
              <a:t>đến</a:t>
            </a:r>
            <a:r>
              <a:rPr lang="en-US" sz="3000" b="1" dirty="0"/>
              <a:t> </a:t>
            </a:r>
            <a:r>
              <a:rPr lang="en-US" sz="3000" b="1" dirty="0" err="1"/>
              <a:t>ngày</a:t>
            </a:r>
            <a:r>
              <a:rPr lang="en-US" sz="3000" b="1" dirty="0"/>
              <a:t>...</a:t>
            </a:r>
            <a:r>
              <a:rPr lang="en-US" sz="3200" dirty="0"/>
              <a:t/>
            </a:r>
            <a:br>
              <a:rPr lang="en-US" sz="3200" dirty="0"/>
            </a:br>
            <a:endParaRPr lang="en-US" sz="2800" i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08AE7C-5BED-4E6F-9DD9-2F8B0E5A3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1457325"/>
            <a:ext cx="10410824" cy="516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679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G_TextBox 26" hidden="1">
            <a:extLst>
              <a:ext uri="{FF2B5EF4-FFF2-40B4-BE49-F238E27FC236}">
                <a16:creationId xmlns:a16="http://schemas.microsoft.com/office/drawing/2014/main" xmlns="" id="{45EC6C27-2503-4569-1607-28A9A05E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792789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ACCBF9"/>
                </a:solidFill>
              </a:rPr>
              <a:t>Designed by Guild Design Inc.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688595FB-7573-945D-C0AD-74C30222B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890783"/>
            <a:ext cx="11636375" cy="69989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IV. B</a:t>
            </a:r>
            <a:r>
              <a:rPr lang="vi-VN" sz="3000" b="1" dirty="0">
                <a:solidFill>
                  <a:schemeClr val="accent2">
                    <a:lumMod val="50000"/>
                  </a:schemeClr>
                </a:solidFill>
              </a:rPr>
              <a:t>áo cáo </a:t>
            </a:r>
            <a:r>
              <a:rPr lang="en-US" sz="3000" b="1" dirty="0" err="1">
                <a:solidFill>
                  <a:schemeClr val="accent2">
                    <a:lumMod val="50000"/>
                  </a:schemeClr>
                </a:solidFill>
              </a:rPr>
              <a:t>số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2">
                    <a:lumMod val="50000"/>
                  </a:schemeClr>
                </a:solidFill>
              </a:rPr>
              <a:t>liệu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vi-VN" sz="3000" b="1" dirty="0">
                <a:solidFill>
                  <a:schemeClr val="accent2">
                    <a:lumMod val="50000"/>
                  </a:schemeClr>
                </a:solidFill>
              </a:rPr>
              <a:t>cơ số thuốc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 PCLB</a:t>
            </a:r>
            <a:r>
              <a:rPr lang="vi-VN" sz="3000" b="1" dirty="0">
                <a:solidFill>
                  <a:schemeClr val="accent2">
                    <a:lumMod val="50000"/>
                  </a:schemeClr>
                </a:solidFill>
              </a:rPr>
              <a:t>, hóa chất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vi-VN" sz="3000" b="1" dirty="0">
                <a:solidFill>
                  <a:schemeClr val="accent2">
                    <a:lumMod val="50000"/>
                  </a:schemeClr>
                </a:solidFill>
              </a:rPr>
              <a:t>vật tư 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3000" b="1" dirty="0" err="1">
                <a:solidFill>
                  <a:schemeClr val="accent2">
                    <a:lumMod val="50000"/>
                  </a:schemeClr>
                </a:solidFill>
              </a:rPr>
              <a:t>đến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2">
                    <a:lumMod val="50000"/>
                  </a:schemeClr>
                </a:solidFill>
              </a:rPr>
              <a:t>ngày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...</a:t>
            </a:r>
            <a:r>
              <a:rPr lang="en-US" sz="3200" dirty="0"/>
              <a:t/>
            </a:r>
            <a:br>
              <a:rPr lang="en-US" sz="3200" dirty="0"/>
            </a:br>
            <a:endParaRPr lang="en-US" sz="2800" i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7897FD-2461-49E7-9F27-18B70635B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" y="1514475"/>
            <a:ext cx="10858500" cy="516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028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EAE6F07-23EB-4E2F-A1FD-283B73D5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03CDE5-C1D8-4EDD-870F-A498BAFA520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CE7242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CE7242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CDB7A43-B043-498A-800F-B3B7731B9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all" spc="0" normalizeH="0" baseline="0" noProof="0">
                <a:ln>
                  <a:noFill/>
                </a:ln>
                <a:solidFill>
                  <a:srgbClr val="CE7242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Teach a Course</a:t>
            </a: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CE7242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0852067-949F-49AC-9FAC-759CFFDB1AF2}"/>
              </a:ext>
            </a:extLst>
          </p:cNvPr>
          <p:cNvSpPr txBox="1"/>
          <p:nvPr/>
        </p:nvSpPr>
        <p:spPr>
          <a:xfrm>
            <a:off x="714375" y="1815765"/>
            <a:ext cx="10353674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kịp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thiệt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hại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khắc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36">
            <a:extLst>
              <a:ext uri="{FF2B5EF4-FFF2-40B4-BE49-F238E27FC236}">
                <a16:creationId xmlns:a16="http://schemas.microsoft.com/office/drawing/2014/main" xmlns="" id="{540E9740-763F-4C4A-B5C6-CDFE6FD88160}"/>
              </a:ext>
            </a:extLst>
          </p:cNvPr>
          <p:cNvSpPr txBox="1">
            <a:spLocks/>
          </p:cNvSpPr>
          <p:nvPr/>
        </p:nvSpPr>
        <p:spPr>
          <a:xfrm>
            <a:off x="4216748" y="992579"/>
            <a:ext cx="4070002" cy="11895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strike="noStrike" kern="1200" cap="all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Tóm</a:t>
            </a:r>
            <a:r>
              <a:rPr kumimoji="0" lang="en-US" sz="3200" b="1" i="0" strike="noStrike" kern="1200" cap="all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strike="noStrike" kern="1200" cap="all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tắt</a:t>
            </a:r>
            <a:endParaRPr kumimoji="0" lang="en-US" sz="3200" b="1" i="0" strike="noStrike" kern="1200" cap="all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5953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618F311E-E577-4488-A18A-89D3CC35A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2516188"/>
            <a:ext cx="10972800" cy="1455737"/>
          </a:xfrm>
        </p:spPr>
        <p:txBody>
          <a:bodyPr/>
          <a:lstStyle/>
          <a:p>
            <a:pPr marL="109537" indent="0" algn="ctr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00B050"/>
                </a:solidFill>
              </a:rPr>
              <a:t>CÁM ƠN ANH/CHỊ ĐÃ CHÚ Ý LẮNG NGHE</a:t>
            </a:r>
          </a:p>
          <a:p>
            <a:pPr marL="109537" indent="0" algn="ctr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00B050"/>
                </a:solidFill>
              </a:rPr>
              <a:t>TRÂN TRỌNG CẢM ƠN!</a:t>
            </a:r>
          </a:p>
        </p:txBody>
      </p:sp>
    </p:spTree>
    <p:extLst>
      <p:ext uri="{BB962C8B-B14F-4D97-AF65-F5344CB8AC3E}">
        <p14:creationId xmlns:p14="http://schemas.microsoft.com/office/powerpoint/2010/main" xmlns="" val="359519876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videndVTI">
  <a:themeElements>
    <a:clrScheme name="">
      <a:dk1>
        <a:srgbClr val="000000"/>
      </a:dk1>
      <a:lt1>
        <a:srgbClr val="FFFFFF"/>
      </a:lt1>
      <a:dk2>
        <a:srgbClr val="242F41"/>
      </a:dk2>
      <a:lt2>
        <a:srgbClr val="E2E6E8"/>
      </a:lt2>
      <a:accent1>
        <a:srgbClr val="CE7242"/>
      </a:accent1>
      <a:accent2>
        <a:srgbClr val="BC303B"/>
      </a:accent2>
      <a:accent3>
        <a:srgbClr val="CE4287"/>
      </a:accent3>
      <a:accent4>
        <a:srgbClr val="BC30AF"/>
      </a:accent4>
      <a:accent5>
        <a:srgbClr val="A042CE"/>
      </a:accent5>
      <a:accent6>
        <a:srgbClr val="6444C2"/>
      </a:accent6>
      <a:hlink>
        <a:srgbClr val="3B8AB3"/>
      </a:hlink>
      <a:folHlink>
        <a:srgbClr val="7F7F7F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lassic-Corporate_Teach a Course_03_MO - v4.pptx" id="{D5AEBA98-7BE2-4600-B726-C10F88B0D5DD}" vid="{80972332-D852-4500-B88A-BEF94A57E0EB}"/>
    </a:ext>
  </a:extLst>
</a:theme>
</file>

<file path=ppt/theme/theme2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3092</TotalTime>
  <Words>222</Words>
  <Application>Microsoft Office PowerPoint</Application>
  <PresentationFormat>Custom</PresentationFormat>
  <Paragraphs>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DividendVTI</vt:lpstr>
      <vt:lpstr>Urban</vt:lpstr>
      <vt:lpstr>Slide 1</vt:lpstr>
      <vt:lpstr>NỘI DUNG TRÌNH BÀY</vt:lpstr>
      <vt:lpstr>Slide 3</vt:lpstr>
      <vt:lpstr>II. Báo cáo thiệt hại tại các Cơ sở Y tế đến ngày... Theo Thông tư số 43/2015/TTLT-BNNPTNTBKHĐT ngày 23/11/2015</vt:lpstr>
      <vt:lpstr>III. Báo cáo tình hình thiệt hại và kết quả khắc phục  do thiên tai, bão lụt đến ngày... </vt:lpstr>
      <vt:lpstr>IV. Báo cáo số liệu cơ số thuốc PCLB, hóa chất, vật tư  đến ngày... 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80</cp:revision>
  <dcterms:created xsi:type="dcterms:W3CDTF">2021-10-28T00:40:02Z</dcterms:created>
  <dcterms:modified xsi:type="dcterms:W3CDTF">2025-11-14T03:44:46Z</dcterms:modified>
</cp:coreProperties>
</file>