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66"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4660"/>
  </p:normalViewPr>
  <p:slideViewPr>
    <p:cSldViewPr snapToGrid="0">
      <p:cViewPr varScale="1">
        <p:scale>
          <a:sx n="86" d="100"/>
          <a:sy n="86" d="100"/>
        </p:scale>
        <p:origin x="-69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DCAB2-E8B7-4428-92C2-7A36FE7A0B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2225D5B-047A-438A-9FE1-6B7CD47101BD}">
      <dgm:prSet phldrT="[Text]" custT="1"/>
      <dgm:spPr>
        <a:solidFill>
          <a:schemeClr val="accent5">
            <a:lumMod val="75000"/>
          </a:schemeClr>
        </a:solidFill>
      </dgm:spPr>
      <dgm:t>
        <a:bodyPr/>
        <a:lstStyle/>
        <a:p>
          <a:pPr algn="just">
            <a:buNone/>
          </a:pPr>
          <a:r>
            <a:rPr lang="en-US" sz="2800" dirty="0"/>
            <a:t>Thành </a:t>
          </a:r>
          <a:r>
            <a:rPr lang="en-US" sz="2800" dirty="0" err="1"/>
            <a:t>lập</a:t>
          </a:r>
          <a:r>
            <a:rPr lang="en-US" sz="2800" dirty="0"/>
            <a:t> </a:t>
          </a:r>
          <a:r>
            <a:rPr lang="en-US" sz="2800" dirty="0" err="1"/>
            <a:t>và</a:t>
          </a:r>
          <a:r>
            <a:rPr lang="en-US" sz="2800" dirty="0"/>
            <a:t> </a:t>
          </a:r>
          <a:r>
            <a:rPr lang="en-US" sz="2800" dirty="0" err="1"/>
            <a:t>kiện</a:t>
          </a:r>
          <a:r>
            <a:rPr lang="en-US" sz="2800" dirty="0"/>
            <a:t> </a:t>
          </a:r>
          <a:r>
            <a:rPr lang="en-US" sz="2800" dirty="0" err="1"/>
            <a:t>toàn</a:t>
          </a:r>
          <a:r>
            <a:rPr lang="en-US" sz="2800" dirty="0"/>
            <a:t> ban </a:t>
          </a:r>
          <a:r>
            <a:rPr lang="en-US" sz="2800" dirty="0" err="1"/>
            <a:t>chỉ</a:t>
          </a:r>
          <a:r>
            <a:rPr lang="en-US" sz="2800" dirty="0"/>
            <a:t> </a:t>
          </a:r>
          <a:r>
            <a:rPr lang="en-US" sz="2800" dirty="0" err="1"/>
            <a:t>đạo</a:t>
          </a:r>
          <a:r>
            <a:rPr lang="en-US" sz="2800" dirty="0"/>
            <a:t> </a:t>
          </a:r>
          <a:r>
            <a:rPr lang="en-US" sz="2800" dirty="0" err="1"/>
            <a:t>phòng</a:t>
          </a:r>
          <a:r>
            <a:rPr lang="en-US" sz="2800" dirty="0"/>
            <a:t> </a:t>
          </a:r>
          <a:r>
            <a:rPr lang="en-US" sz="2800" dirty="0" err="1"/>
            <a:t>chống</a:t>
          </a:r>
          <a:r>
            <a:rPr lang="en-US" sz="2800" dirty="0"/>
            <a:t> </a:t>
          </a:r>
          <a:r>
            <a:rPr lang="en-US" sz="2800" dirty="0" err="1"/>
            <a:t>dịch</a:t>
          </a:r>
          <a:r>
            <a:rPr lang="en-US" sz="2800" dirty="0"/>
            <a:t> </a:t>
          </a:r>
          <a:r>
            <a:rPr lang="en-US" sz="2800" dirty="0" err="1"/>
            <a:t>các</a:t>
          </a:r>
          <a:r>
            <a:rPr lang="en-US" sz="2800" dirty="0"/>
            <a:t> </a:t>
          </a:r>
          <a:r>
            <a:rPr lang="en-US" sz="2800" dirty="0" err="1"/>
            <a:t>cấp</a:t>
          </a:r>
          <a:r>
            <a:rPr lang="en-US" sz="2800" dirty="0"/>
            <a:t> </a:t>
          </a:r>
          <a:r>
            <a:rPr lang="en-US" sz="2800" dirty="0" err="1"/>
            <a:t>ngay</a:t>
          </a:r>
          <a:r>
            <a:rPr lang="en-US" sz="2800" dirty="0"/>
            <a:t> </a:t>
          </a:r>
          <a:r>
            <a:rPr lang="en-US" sz="2800" dirty="0" err="1"/>
            <a:t>từ</a:t>
          </a:r>
          <a:r>
            <a:rPr lang="en-US" sz="2800" dirty="0"/>
            <a:t> </a:t>
          </a:r>
          <a:r>
            <a:rPr lang="en-US" sz="2800" dirty="0" err="1"/>
            <a:t>đầu</a:t>
          </a:r>
          <a:r>
            <a:rPr lang="en-US" sz="2800" dirty="0"/>
            <a:t> </a:t>
          </a:r>
          <a:r>
            <a:rPr lang="en-US" sz="2800" dirty="0" err="1"/>
            <a:t>năm</a:t>
          </a:r>
          <a:endParaRPr lang="en-US" sz="2800" dirty="0"/>
        </a:p>
      </dgm:t>
    </dgm:pt>
    <dgm:pt modelId="{BB9E5586-7E56-4809-910F-4F9FC323F848}" type="parTrans" cxnId="{4D17487B-0BF4-4019-9DF3-B33454ECBDD6}">
      <dgm:prSet/>
      <dgm:spPr/>
      <dgm:t>
        <a:bodyPr/>
        <a:lstStyle/>
        <a:p>
          <a:endParaRPr lang="en-US"/>
        </a:p>
      </dgm:t>
    </dgm:pt>
    <dgm:pt modelId="{B6A90916-D169-4870-AE1E-0B7E6B0BA24E}" type="sibTrans" cxnId="{4D17487B-0BF4-4019-9DF3-B33454ECBDD6}">
      <dgm:prSet/>
      <dgm:spPr/>
      <dgm:t>
        <a:bodyPr/>
        <a:lstStyle/>
        <a:p>
          <a:endParaRPr lang="en-US"/>
        </a:p>
      </dgm:t>
    </dgm:pt>
    <dgm:pt modelId="{B592F270-EEE5-4356-8201-AA98E4667775}">
      <dgm:prSet phldrT="[Text]" custT="1"/>
      <dgm:spPr>
        <a:solidFill>
          <a:schemeClr val="accent5">
            <a:lumMod val="75000"/>
          </a:schemeClr>
        </a:solidFill>
      </dgm:spPr>
      <dgm:t>
        <a:bodyPr/>
        <a:lstStyle/>
        <a:p>
          <a:pPr algn="just">
            <a:buNone/>
          </a:pPr>
          <a:r>
            <a:rPr lang="en-US" sz="2800" dirty="0" err="1"/>
            <a:t>Áp</a:t>
          </a:r>
          <a:r>
            <a:rPr lang="en-US" sz="2800" dirty="0"/>
            <a:t> </a:t>
          </a:r>
          <a:r>
            <a:rPr lang="en-US" sz="2800" dirty="0" err="1"/>
            <a:t>dụng</a:t>
          </a:r>
          <a:r>
            <a:rPr lang="en-US" sz="2800" dirty="0"/>
            <a:t> </a:t>
          </a:r>
          <a:r>
            <a:rPr lang="en-US" sz="2800" dirty="0" err="1"/>
            <a:t>các</a:t>
          </a:r>
          <a:r>
            <a:rPr lang="en-US" sz="2800" dirty="0"/>
            <a:t> </a:t>
          </a:r>
          <a:r>
            <a:rPr lang="en-US" sz="2800" dirty="0" err="1"/>
            <a:t>biện</a:t>
          </a:r>
          <a:r>
            <a:rPr lang="en-US" sz="2800" dirty="0"/>
            <a:t> </a:t>
          </a:r>
          <a:r>
            <a:rPr lang="en-US" sz="2800" dirty="0" err="1"/>
            <a:t>pháp</a:t>
          </a:r>
          <a:r>
            <a:rPr lang="en-US" sz="2800" dirty="0"/>
            <a:t> </a:t>
          </a:r>
          <a:r>
            <a:rPr lang="en-US" sz="2800" dirty="0" err="1"/>
            <a:t>dự</a:t>
          </a:r>
          <a:r>
            <a:rPr lang="en-US" sz="2800" dirty="0"/>
            <a:t> </a:t>
          </a:r>
          <a:r>
            <a:rPr lang="en-US" sz="2800" dirty="0" err="1"/>
            <a:t>phòng</a:t>
          </a:r>
          <a:r>
            <a:rPr lang="en-US" sz="2800" dirty="0"/>
            <a:t> </a:t>
          </a:r>
          <a:r>
            <a:rPr lang="en-US" sz="2800" dirty="0" err="1"/>
            <a:t>chủ</a:t>
          </a:r>
          <a:r>
            <a:rPr lang="en-US" sz="2800" dirty="0"/>
            <a:t> </a:t>
          </a:r>
          <a:r>
            <a:rPr lang="en-US" sz="2800" dirty="0" err="1"/>
            <a:t>động</a:t>
          </a:r>
          <a:r>
            <a:rPr lang="en-US" sz="2800" dirty="0"/>
            <a:t> </a:t>
          </a:r>
          <a:r>
            <a:rPr lang="en-US" sz="2800" dirty="0" err="1"/>
            <a:t>từ</a:t>
          </a:r>
          <a:r>
            <a:rPr lang="en-US" sz="2800" dirty="0"/>
            <a:t> </a:t>
          </a:r>
          <a:r>
            <a:rPr lang="en-US" sz="2800" dirty="0" err="1"/>
            <a:t>trước</a:t>
          </a:r>
          <a:r>
            <a:rPr lang="en-US" sz="2800" dirty="0"/>
            <a:t> </a:t>
          </a:r>
          <a:r>
            <a:rPr lang="en-US" sz="2800" dirty="0" err="1"/>
            <a:t>khi</a:t>
          </a:r>
          <a:r>
            <a:rPr lang="en-US" sz="2800" dirty="0"/>
            <a:t> </a:t>
          </a:r>
          <a:r>
            <a:rPr lang="en-US" sz="2800" dirty="0" err="1"/>
            <a:t>xảy</a:t>
          </a:r>
          <a:r>
            <a:rPr lang="en-US" sz="2800" dirty="0"/>
            <a:t> </a:t>
          </a:r>
          <a:r>
            <a:rPr lang="en-US" sz="2800" dirty="0" err="1"/>
            <a:t>ra</a:t>
          </a:r>
          <a:r>
            <a:rPr lang="en-US" sz="2800" dirty="0"/>
            <a:t> </a:t>
          </a:r>
          <a:r>
            <a:rPr lang="en-US" sz="2800" dirty="0" err="1"/>
            <a:t>lũ</a:t>
          </a:r>
          <a:r>
            <a:rPr lang="en-US" sz="2800" dirty="0"/>
            <a:t> </a:t>
          </a:r>
          <a:r>
            <a:rPr lang="en-US" sz="2800" dirty="0" err="1"/>
            <a:t>lụt</a:t>
          </a:r>
          <a:endParaRPr lang="en-US" sz="2800" dirty="0"/>
        </a:p>
      </dgm:t>
    </dgm:pt>
    <dgm:pt modelId="{257F1647-67A9-48B1-9053-66CCF8680403}" type="parTrans" cxnId="{BFCB41B1-079F-4E0D-A5B5-9D49B5CD836B}">
      <dgm:prSet/>
      <dgm:spPr/>
      <dgm:t>
        <a:bodyPr/>
        <a:lstStyle/>
        <a:p>
          <a:endParaRPr lang="en-US"/>
        </a:p>
      </dgm:t>
    </dgm:pt>
    <dgm:pt modelId="{7E91EB4B-D639-406B-B2D4-4CFC85BF8606}" type="sibTrans" cxnId="{BFCB41B1-079F-4E0D-A5B5-9D49B5CD836B}">
      <dgm:prSet/>
      <dgm:spPr/>
      <dgm:t>
        <a:bodyPr/>
        <a:lstStyle/>
        <a:p>
          <a:endParaRPr lang="en-US"/>
        </a:p>
      </dgm:t>
    </dgm:pt>
    <dgm:pt modelId="{33119AE5-B8FF-4284-8483-3975B698032B}">
      <dgm:prSet phldrT="[Text]" custT="1"/>
      <dgm:spPr>
        <a:solidFill>
          <a:schemeClr val="accent5">
            <a:lumMod val="75000"/>
          </a:schemeClr>
        </a:solidFill>
      </dgm:spPr>
      <dgm:t>
        <a:bodyPr/>
        <a:lstStyle/>
        <a:p>
          <a:pPr algn="just">
            <a:buNone/>
          </a:pPr>
          <a:r>
            <a:rPr lang="en-US" sz="2800" dirty="0"/>
            <a:t>Khi </a:t>
          </a:r>
          <a:r>
            <a:rPr lang="en-US" sz="2800" dirty="0" err="1"/>
            <a:t>xảy</a:t>
          </a:r>
          <a:r>
            <a:rPr lang="en-US" sz="2800" dirty="0"/>
            <a:t> </a:t>
          </a:r>
          <a:r>
            <a:rPr lang="en-US" sz="2800" dirty="0" err="1"/>
            <a:t>ra</a:t>
          </a:r>
          <a:r>
            <a:rPr lang="en-US" sz="2800" dirty="0"/>
            <a:t> </a:t>
          </a:r>
          <a:r>
            <a:rPr lang="en-US" sz="2800" dirty="0" err="1"/>
            <a:t>lũ</a:t>
          </a:r>
          <a:r>
            <a:rPr lang="en-US" sz="2800" dirty="0"/>
            <a:t> </a:t>
          </a:r>
          <a:r>
            <a:rPr lang="en-US" sz="2800" dirty="0" err="1"/>
            <a:t>lụt</a:t>
          </a:r>
          <a:r>
            <a:rPr lang="en-US" sz="2800" dirty="0"/>
            <a:t>, </a:t>
          </a:r>
          <a:r>
            <a:rPr lang="en-US" sz="2800" dirty="0" err="1"/>
            <a:t>việc</a:t>
          </a:r>
          <a:r>
            <a:rPr lang="en-US" sz="2800" dirty="0"/>
            <a:t> </a:t>
          </a:r>
          <a:r>
            <a:rPr lang="en-US" sz="2800" dirty="0" err="1"/>
            <a:t>xử</a:t>
          </a:r>
          <a:r>
            <a:rPr lang="en-US" sz="2800" dirty="0"/>
            <a:t> </a:t>
          </a:r>
          <a:r>
            <a:rPr lang="en-US" sz="2800" dirty="0" err="1"/>
            <a:t>lý</a:t>
          </a:r>
          <a:r>
            <a:rPr lang="en-US" sz="2800" dirty="0"/>
            <a:t> </a:t>
          </a:r>
          <a:r>
            <a:rPr lang="en-US" sz="2800" dirty="0" err="1"/>
            <a:t>nước</a:t>
          </a:r>
          <a:r>
            <a:rPr lang="en-US" sz="2800" dirty="0"/>
            <a:t> </a:t>
          </a:r>
          <a:r>
            <a:rPr lang="en-US" sz="2800" dirty="0" err="1"/>
            <a:t>ăn</a:t>
          </a:r>
          <a:r>
            <a:rPr lang="en-US" sz="2800" dirty="0"/>
            <a:t> </a:t>
          </a:r>
          <a:r>
            <a:rPr lang="en-US" sz="2800" dirty="0" err="1"/>
            <a:t>uống</a:t>
          </a:r>
          <a:r>
            <a:rPr lang="en-US" sz="2800" dirty="0"/>
            <a:t>, </a:t>
          </a:r>
          <a:r>
            <a:rPr lang="en-US" sz="2800" dirty="0" err="1"/>
            <a:t>vệ</a:t>
          </a:r>
          <a:r>
            <a:rPr lang="en-US" sz="2800" dirty="0"/>
            <a:t> </a:t>
          </a:r>
          <a:r>
            <a:rPr lang="en-US" sz="2800" dirty="0" err="1"/>
            <a:t>sinh</a:t>
          </a:r>
          <a:r>
            <a:rPr lang="en-US" sz="2800" dirty="0"/>
            <a:t> </a:t>
          </a:r>
          <a:r>
            <a:rPr lang="en-US" sz="2800" dirty="0" err="1"/>
            <a:t>môi</a:t>
          </a:r>
          <a:r>
            <a:rPr lang="en-US" sz="2800" dirty="0"/>
            <a:t> </a:t>
          </a:r>
          <a:r>
            <a:rPr lang="en-US" sz="2800" dirty="0" err="1"/>
            <a:t>trường</a:t>
          </a:r>
          <a:r>
            <a:rPr lang="en-US" sz="2800" dirty="0"/>
            <a:t> </a:t>
          </a:r>
          <a:r>
            <a:rPr lang="en-US" sz="2800" dirty="0" err="1"/>
            <a:t>và</a:t>
          </a:r>
          <a:r>
            <a:rPr lang="en-US" sz="2800" dirty="0"/>
            <a:t> </a:t>
          </a:r>
          <a:r>
            <a:rPr lang="en-US" sz="2800" dirty="0" err="1"/>
            <a:t>vệ</a:t>
          </a:r>
          <a:r>
            <a:rPr lang="en-US" sz="2800" dirty="0"/>
            <a:t> </a:t>
          </a:r>
          <a:r>
            <a:rPr lang="en-US" sz="2800" dirty="0" err="1"/>
            <a:t>sinh</a:t>
          </a:r>
          <a:r>
            <a:rPr lang="en-US" sz="2800" dirty="0"/>
            <a:t> </a:t>
          </a:r>
          <a:r>
            <a:rPr lang="en-US" sz="2800" dirty="0" err="1"/>
            <a:t>cá</a:t>
          </a:r>
          <a:r>
            <a:rPr lang="en-US" sz="2800" dirty="0"/>
            <a:t> </a:t>
          </a:r>
          <a:r>
            <a:rPr lang="en-US" sz="2800" dirty="0" err="1"/>
            <a:t>nhân</a:t>
          </a:r>
          <a:r>
            <a:rPr lang="en-US" sz="2800" dirty="0"/>
            <a:t> </a:t>
          </a:r>
          <a:r>
            <a:rPr lang="en-US" sz="2800" dirty="0" err="1"/>
            <a:t>đóng</a:t>
          </a:r>
          <a:r>
            <a:rPr lang="en-US" sz="2800" dirty="0"/>
            <a:t> </a:t>
          </a:r>
          <a:r>
            <a:rPr lang="en-US" sz="2800" dirty="0" err="1"/>
            <a:t>vai</a:t>
          </a:r>
          <a:r>
            <a:rPr lang="en-US" sz="2800" dirty="0"/>
            <a:t> </a:t>
          </a:r>
          <a:r>
            <a:rPr lang="en-US" sz="2800" dirty="0" err="1"/>
            <a:t>trò</a:t>
          </a:r>
          <a:r>
            <a:rPr lang="en-US" sz="2800" dirty="0"/>
            <a:t> </a:t>
          </a:r>
          <a:r>
            <a:rPr lang="en-US" sz="2800" dirty="0" err="1"/>
            <a:t>quan</a:t>
          </a:r>
          <a:r>
            <a:rPr lang="en-US" sz="2800" dirty="0"/>
            <a:t> </a:t>
          </a:r>
          <a:r>
            <a:rPr lang="en-US" sz="2800" dirty="0" err="1"/>
            <a:t>trọng</a:t>
          </a:r>
          <a:r>
            <a:rPr lang="en-US" sz="2800" dirty="0"/>
            <a:t> </a:t>
          </a:r>
          <a:r>
            <a:rPr lang="en-US" sz="2800" dirty="0" err="1"/>
            <a:t>trong</a:t>
          </a:r>
          <a:r>
            <a:rPr lang="en-US" sz="2800" dirty="0"/>
            <a:t> </a:t>
          </a:r>
          <a:r>
            <a:rPr lang="en-US" sz="2800" dirty="0" err="1"/>
            <a:t>phòng</a:t>
          </a:r>
          <a:r>
            <a:rPr lang="en-US" sz="2800" dirty="0"/>
            <a:t> </a:t>
          </a:r>
          <a:r>
            <a:rPr lang="en-US" sz="2800" dirty="0" err="1"/>
            <a:t>chống</a:t>
          </a:r>
          <a:r>
            <a:rPr lang="en-US" sz="2800" dirty="0"/>
            <a:t> </a:t>
          </a:r>
          <a:r>
            <a:rPr lang="en-US" sz="2800" dirty="0" err="1"/>
            <a:t>dịch</a:t>
          </a:r>
          <a:r>
            <a:rPr lang="en-US" sz="2800" dirty="0"/>
            <a:t> </a:t>
          </a:r>
          <a:r>
            <a:rPr lang="en-US" sz="2800" dirty="0" err="1"/>
            <a:t>bệnh</a:t>
          </a:r>
          <a:endParaRPr lang="en-US" sz="2800" dirty="0"/>
        </a:p>
      </dgm:t>
    </dgm:pt>
    <dgm:pt modelId="{BE741EF2-07DE-4C8B-B320-A6E4B99042CF}" type="parTrans" cxnId="{8E0B657F-7FAF-4D74-B3DF-099EBF736063}">
      <dgm:prSet/>
      <dgm:spPr/>
      <dgm:t>
        <a:bodyPr/>
        <a:lstStyle/>
        <a:p>
          <a:endParaRPr lang="en-US"/>
        </a:p>
      </dgm:t>
    </dgm:pt>
    <dgm:pt modelId="{545C8D77-9314-45C8-BA88-F86FAF10602D}" type="sibTrans" cxnId="{8E0B657F-7FAF-4D74-B3DF-099EBF736063}">
      <dgm:prSet/>
      <dgm:spPr/>
      <dgm:t>
        <a:bodyPr/>
        <a:lstStyle/>
        <a:p>
          <a:endParaRPr lang="en-US"/>
        </a:p>
      </dgm:t>
    </dgm:pt>
    <dgm:pt modelId="{25B1EDC1-FFA1-4F01-B5BD-5C512D88204E}">
      <dgm:prSet phldrT="[Text]" custT="1"/>
      <dgm:spPr>
        <a:solidFill>
          <a:schemeClr val="accent5">
            <a:lumMod val="75000"/>
          </a:schemeClr>
        </a:solidFill>
      </dgm:spPr>
      <dgm:t>
        <a:bodyPr/>
        <a:lstStyle/>
        <a:p>
          <a:pPr algn="just">
            <a:buNone/>
          </a:pPr>
          <a:r>
            <a:rPr lang="en-US" sz="2800" dirty="0"/>
            <a:t>Cung </a:t>
          </a:r>
          <a:r>
            <a:rPr lang="en-US" sz="2800" dirty="0" err="1"/>
            <a:t>cấp</a:t>
          </a:r>
          <a:r>
            <a:rPr lang="en-US" sz="2800" dirty="0"/>
            <a:t> </a:t>
          </a:r>
          <a:r>
            <a:rPr lang="en-US" sz="2800" dirty="0" err="1"/>
            <a:t>đủ</a:t>
          </a:r>
          <a:r>
            <a:rPr lang="en-US" sz="2800" dirty="0"/>
            <a:t> </a:t>
          </a:r>
          <a:r>
            <a:rPr lang="en-US" sz="2800" dirty="0" err="1"/>
            <a:t>cơ</a:t>
          </a:r>
          <a:r>
            <a:rPr lang="en-US" sz="2800" dirty="0"/>
            <a:t> </a:t>
          </a:r>
          <a:r>
            <a:rPr lang="en-US" sz="2800" dirty="0" err="1"/>
            <a:t>số</a:t>
          </a:r>
          <a:r>
            <a:rPr lang="en-US" sz="2800" dirty="0"/>
            <a:t> </a:t>
          </a:r>
          <a:r>
            <a:rPr lang="en-US" sz="2800" dirty="0" err="1"/>
            <a:t>thuốc</a:t>
          </a:r>
          <a:r>
            <a:rPr lang="en-US" sz="2800" dirty="0"/>
            <a:t>, </a:t>
          </a:r>
          <a:r>
            <a:rPr lang="en-US" sz="2800" dirty="0" err="1"/>
            <a:t>hóa</a:t>
          </a:r>
          <a:r>
            <a:rPr lang="en-US" sz="2800" dirty="0"/>
            <a:t> </a:t>
          </a:r>
          <a:r>
            <a:rPr lang="en-US" sz="2800" dirty="0" err="1"/>
            <a:t>chất</a:t>
          </a:r>
          <a:r>
            <a:rPr lang="en-US" sz="2800" dirty="0"/>
            <a:t>, </a:t>
          </a:r>
          <a:r>
            <a:rPr lang="en-US" sz="2800" dirty="0" err="1"/>
            <a:t>vật</a:t>
          </a:r>
          <a:r>
            <a:rPr lang="en-US" sz="2800" dirty="0"/>
            <a:t> </a:t>
          </a:r>
          <a:r>
            <a:rPr lang="en-US" sz="2800" dirty="0" err="1"/>
            <a:t>tư</a:t>
          </a:r>
          <a:r>
            <a:rPr lang="en-US" sz="2800" dirty="0"/>
            <a:t>… </a:t>
          </a:r>
          <a:r>
            <a:rPr lang="en-US" sz="2800" dirty="0" err="1"/>
            <a:t>để</a:t>
          </a:r>
          <a:r>
            <a:rPr lang="en-US" sz="2800" dirty="0"/>
            <a:t> </a:t>
          </a:r>
          <a:r>
            <a:rPr lang="en-US" sz="2800" dirty="0" err="1"/>
            <a:t>thu</a:t>
          </a:r>
          <a:r>
            <a:rPr lang="en-US" sz="2800" dirty="0"/>
            <a:t> dung, </a:t>
          </a:r>
          <a:r>
            <a:rPr lang="en-US" sz="2800" dirty="0" err="1"/>
            <a:t>điều</a:t>
          </a:r>
          <a:r>
            <a:rPr lang="en-US" sz="2800" dirty="0"/>
            <a:t> </a:t>
          </a:r>
          <a:r>
            <a:rPr lang="en-US" sz="2800" dirty="0" err="1"/>
            <a:t>trị</a:t>
          </a:r>
          <a:r>
            <a:rPr lang="en-US" sz="2800" dirty="0"/>
            <a:t> </a:t>
          </a:r>
          <a:r>
            <a:rPr lang="en-US" sz="2800" dirty="0" err="1"/>
            <a:t>bệnh</a:t>
          </a:r>
          <a:r>
            <a:rPr lang="en-US" sz="2800" dirty="0"/>
            <a:t> </a:t>
          </a:r>
          <a:r>
            <a:rPr lang="en-US" sz="2800" dirty="0" err="1"/>
            <a:t>nhân</a:t>
          </a:r>
          <a:r>
            <a:rPr lang="en-US" sz="2800" dirty="0"/>
            <a:t> </a:t>
          </a:r>
          <a:r>
            <a:rPr lang="en-US" sz="2800" dirty="0" err="1"/>
            <a:t>và</a:t>
          </a:r>
          <a:r>
            <a:rPr lang="en-US" sz="2800" dirty="0"/>
            <a:t> </a:t>
          </a:r>
          <a:r>
            <a:rPr lang="en-US" sz="2800" dirty="0" err="1"/>
            <a:t>triển</a:t>
          </a:r>
          <a:r>
            <a:rPr lang="en-US" sz="2800" dirty="0"/>
            <a:t> </a:t>
          </a:r>
          <a:r>
            <a:rPr lang="en-US" sz="2800" dirty="0" err="1"/>
            <a:t>khai</a:t>
          </a:r>
          <a:r>
            <a:rPr lang="en-US" sz="2800" dirty="0"/>
            <a:t> </a:t>
          </a:r>
          <a:r>
            <a:rPr lang="en-US" sz="2800" dirty="0" err="1"/>
            <a:t>phòng</a:t>
          </a:r>
          <a:r>
            <a:rPr lang="en-US" sz="2800" dirty="0"/>
            <a:t> </a:t>
          </a:r>
          <a:r>
            <a:rPr lang="en-US" sz="2800" dirty="0" err="1"/>
            <a:t>chống</a:t>
          </a:r>
          <a:r>
            <a:rPr lang="en-US" sz="2800" dirty="0"/>
            <a:t> </a:t>
          </a:r>
          <a:r>
            <a:rPr lang="en-US" sz="2800" dirty="0" err="1"/>
            <a:t>dịch</a:t>
          </a:r>
          <a:r>
            <a:rPr lang="en-US" sz="2800" dirty="0"/>
            <a:t> </a:t>
          </a:r>
          <a:r>
            <a:rPr lang="en-US" sz="2800" dirty="0" err="1"/>
            <a:t>kịp</a:t>
          </a:r>
          <a:r>
            <a:rPr lang="en-US" sz="2800" dirty="0"/>
            <a:t> </a:t>
          </a:r>
          <a:r>
            <a:rPr lang="en-US" sz="2800" dirty="0" err="1"/>
            <a:t>thời</a:t>
          </a:r>
          <a:endParaRPr lang="en-US" sz="2800" dirty="0"/>
        </a:p>
      </dgm:t>
    </dgm:pt>
    <dgm:pt modelId="{21131414-A49F-4F6A-8CAC-49EF4073CB10}" type="parTrans" cxnId="{0A368BF4-9C3A-4A59-A474-A4F1FD176A28}">
      <dgm:prSet/>
      <dgm:spPr/>
      <dgm:t>
        <a:bodyPr/>
        <a:lstStyle/>
        <a:p>
          <a:endParaRPr lang="en-US"/>
        </a:p>
      </dgm:t>
    </dgm:pt>
    <dgm:pt modelId="{5E37BD48-9E00-4ED2-8ACB-765A0A87602A}" type="sibTrans" cxnId="{0A368BF4-9C3A-4A59-A474-A4F1FD176A28}">
      <dgm:prSet/>
      <dgm:spPr/>
      <dgm:t>
        <a:bodyPr/>
        <a:lstStyle/>
        <a:p>
          <a:endParaRPr lang="en-US"/>
        </a:p>
      </dgm:t>
    </dgm:pt>
    <dgm:pt modelId="{EEDA4298-9C09-4262-9C22-5F51AB3E113B}" type="pres">
      <dgm:prSet presAssocID="{201DCAB2-E8B7-4428-92C2-7A36FE7A0BB5}" presName="linear" presStyleCnt="0">
        <dgm:presLayoutVars>
          <dgm:dir/>
          <dgm:animLvl val="lvl"/>
          <dgm:resizeHandles val="exact"/>
        </dgm:presLayoutVars>
      </dgm:prSet>
      <dgm:spPr/>
      <dgm:t>
        <a:bodyPr/>
        <a:lstStyle/>
        <a:p>
          <a:endParaRPr lang="en-US"/>
        </a:p>
      </dgm:t>
    </dgm:pt>
    <dgm:pt modelId="{BC3212C2-EC3D-4BE8-8A93-48C4E3BB987D}" type="pres">
      <dgm:prSet presAssocID="{12225D5B-047A-438A-9FE1-6B7CD47101BD}" presName="parentLin" presStyleCnt="0"/>
      <dgm:spPr/>
    </dgm:pt>
    <dgm:pt modelId="{DEFB690C-5C23-4E29-9CFC-67D0E1A5C7D9}" type="pres">
      <dgm:prSet presAssocID="{12225D5B-047A-438A-9FE1-6B7CD47101BD}" presName="parentLeftMargin" presStyleLbl="node1" presStyleIdx="0" presStyleCnt="4"/>
      <dgm:spPr/>
      <dgm:t>
        <a:bodyPr/>
        <a:lstStyle/>
        <a:p>
          <a:endParaRPr lang="en-US"/>
        </a:p>
      </dgm:t>
    </dgm:pt>
    <dgm:pt modelId="{E62A29ED-4988-4F62-B298-06653EC5D6F1}" type="pres">
      <dgm:prSet presAssocID="{12225D5B-047A-438A-9FE1-6B7CD47101BD}" presName="parentText" presStyleLbl="node1" presStyleIdx="0" presStyleCnt="4" custScaleX="142857">
        <dgm:presLayoutVars>
          <dgm:chMax val="0"/>
          <dgm:bulletEnabled val="1"/>
        </dgm:presLayoutVars>
      </dgm:prSet>
      <dgm:spPr/>
      <dgm:t>
        <a:bodyPr/>
        <a:lstStyle/>
        <a:p>
          <a:endParaRPr lang="en-US"/>
        </a:p>
      </dgm:t>
    </dgm:pt>
    <dgm:pt modelId="{FB82B930-1952-413F-8BCE-3918508D1C29}" type="pres">
      <dgm:prSet presAssocID="{12225D5B-047A-438A-9FE1-6B7CD47101BD}" presName="negativeSpace" presStyleCnt="0"/>
      <dgm:spPr/>
    </dgm:pt>
    <dgm:pt modelId="{49DE9082-8E8C-4012-B621-F70282B2D574}" type="pres">
      <dgm:prSet presAssocID="{12225D5B-047A-438A-9FE1-6B7CD47101BD}" presName="childText" presStyleLbl="conFgAcc1" presStyleIdx="0" presStyleCnt="4">
        <dgm:presLayoutVars>
          <dgm:bulletEnabled val="1"/>
        </dgm:presLayoutVars>
      </dgm:prSet>
      <dgm:spPr/>
    </dgm:pt>
    <dgm:pt modelId="{23419A90-50ED-4627-9C7B-44E97BC6D34A}" type="pres">
      <dgm:prSet presAssocID="{B6A90916-D169-4870-AE1E-0B7E6B0BA24E}" presName="spaceBetweenRectangles" presStyleCnt="0"/>
      <dgm:spPr/>
    </dgm:pt>
    <dgm:pt modelId="{F9BFD9CB-6D60-4E3E-B070-3509280CAD99}" type="pres">
      <dgm:prSet presAssocID="{B592F270-EEE5-4356-8201-AA98E4667775}" presName="parentLin" presStyleCnt="0"/>
      <dgm:spPr/>
    </dgm:pt>
    <dgm:pt modelId="{F555EBAB-DD05-416C-9F6B-0DC58CB56264}" type="pres">
      <dgm:prSet presAssocID="{B592F270-EEE5-4356-8201-AA98E4667775}" presName="parentLeftMargin" presStyleLbl="node1" presStyleIdx="0" presStyleCnt="4"/>
      <dgm:spPr/>
      <dgm:t>
        <a:bodyPr/>
        <a:lstStyle/>
        <a:p>
          <a:endParaRPr lang="en-US"/>
        </a:p>
      </dgm:t>
    </dgm:pt>
    <dgm:pt modelId="{90F23F92-9B39-457B-8C14-653B0CD1AD05}" type="pres">
      <dgm:prSet presAssocID="{B592F270-EEE5-4356-8201-AA98E4667775}" presName="parentText" presStyleLbl="node1" presStyleIdx="1" presStyleCnt="4" custScaleX="142857">
        <dgm:presLayoutVars>
          <dgm:chMax val="0"/>
          <dgm:bulletEnabled val="1"/>
        </dgm:presLayoutVars>
      </dgm:prSet>
      <dgm:spPr/>
      <dgm:t>
        <a:bodyPr/>
        <a:lstStyle/>
        <a:p>
          <a:endParaRPr lang="en-US"/>
        </a:p>
      </dgm:t>
    </dgm:pt>
    <dgm:pt modelId="{6AFEEADF-AEE2-4F58-BB1E-CF47B5E3F65F}" type="pres">
      <dgm:prSet presAssocID="{B592F270-EEE5-4356-8201-AA98E4667775}" presName="negativeSpace" presStyleCnt="0"/>
      <dgm:spPr/>
    </dgm:pt>
    <dgm:pt modelId="{5568F47A-9EA4-46A7-9C32-6EE48F88F4E8}" type="pres">
      <dgm:prSet presAssocID="{B592F270-EEE5-4356-8201-AA98E4667775}" presName="childText" presStyleLbl="conFgAcc1" presStyleIdx="1" presStyleCnt="4">
        <dgm:presLayoutVars>
          <dgm:bulletEnabled val="1"/>
        </dgm:presLayoutVars>
      </dgm:prSet>
      <dgm:spPr/>
    </dgm:pt>
    <dgm:pt modelId="{D715423C-88B4-4F72-80D9-47A1CE89AE2E}" type="pres">
      <dgm:prSet presAssocID="{7E91EB4B-D639-406B-B2D4-4CFC85BF8606}" presName="spaceBetweenRectangles" presStyleCnt="0"/>
      <dgm:spPr/>
    </dgm:pt>
    <dgm:pt modelId="{30242693-544F-4641-817C-131387A2A5B9}" type="pres">
      <dgm:prSet presAssocID="{33119AE5-B8FF-4284-8483-3975B698032B}" presName="parentLin" presStyleCnt="0"/>
      <dgm:spPr/>
    </dgm:pt>
    <dgm:pt modelId="{D64E9AA0-729C-4FAC-A0A6-CD9AED85043D}" type="pres">
      <dgm:prSet presAssocID="{33119AE5-B8FF-4284-8483-3975B698032B}" presName="parentLeftMargin" presStyleLbl="node1" presStyleIdx="1" presStyleCnt="4"/>
      <dgm:spPr/>
      <dgm:t>
        <a:bodyPr/>
        <a:lstStyle/>
        <a:p>
          <a:endParaRPr lang="en-US"/>
        </a:p>
      </dgm:t>
    </dgm:pt>
    <dgm:pt modelId="{D7AFB2C7-42C5-47F5-964E-4DCF1553B6F3}" type="pres">
      <dgm:prSet presAssocID="{33119AE5-B8FF-4284-8483-3975B698032B}" presName="parentText" presStyleLbl="node1" presStyleIdx="2" presStyleCnt="4" custScaleX="142857">
        <dgm:presLayoutVars>
          <dgm:chMax val="0"/>
          <dgm:bulletEnabled val="1"/>
        </dgm:presLayoutVars>
      </dgm:prSet>
      <dgm:spPr/>
      <dgm:t>
        <a:bodyPr/>
        <a:lstStyle/>
        <a:p>
          <a:endParaRPr lang="en-US"/>
        </a:p>
      </dgm:t>
    </dgm:pt>
    <dgm:pt modelId="{C583241D-1779-485A-AC0B-A9492BF4DA2D}" type="pres">
      <dgm:prSet presAssocID="{33119AE5-B8FF-4284-8483-3975B698032B}" presName="negativeSpace" presStyleCnt="0"/>
      <dgm:spPr/>
    </dgm:pt>
    <dgm:pt modelId="{98AF9CF6-7817-4CB1-8EEB-04A7861E2B35}" type="pres">
      <dgm:prSet presAssocID="{33119AE5-B8FF-4284-8483-3975B698032B}" presName="childText" presStyleLbl="conFgAcc1" presStyleIdx="2" presStyleCnt="4">
        <dgm:presLayoutVars>
          <dgm:bulletEnabled val="1"/>
        </dgm:presLayoutVars>
      </dgm:prSet>
      <dgm:spPr/>
    </dgm:pt>
    <dgm:pt modelId="{608743DB-B796-460B-92BD-9453D340A21A}" type="pres">
      <dgm:prSet presAssocID="{545C8D77-9314-45C8-BA88-F86FAF10602D}" presName="spaceBetweenRectangles" presStyleCnt="0"/>
      <dgm:spPr/>
    </dgm:pt>
    <dgm:pt modelId="{37D28A37-D5D1-4C7F-AB7B-E2410110B37E}" type="pres">
      <dgm:prSet presAssocID="{25B1EDC1-FFA1-4F01-B5BD-5C512D88204E}" presName="parentLin" presStyleCnt="0"/>
      <dgm:spPr/>
    </dgm:pt>
    <dgm:pt modelId="{BE9C242A-F74E-4C73-8399-3254CEDF6A69}" type="pres">
      <dgm:prSet presAssocID="{25B1EDC1-FFA1-4F01-B5BD-5C512D88204E}" presName="parentLeftMargin" presStyleLbl="node1" presStyleIdx="2" presStyleCnt="4"/>
      <dgm:spPr/>
      <dgm:t>
        <a:bodyPr/>
        <a:lstStyle/>
        <a:p>
          <a:endParaRPr lang="en-US"/>
        </a:p>
      </dgm:t>
    </dgm:pt>
    <dgm:pt modelId="{C192174C-8850-4105-9AC6-246E6C494F1C}" type="pres">
      <dgm:prSet presAssocID="{25B1EDC1-FFA1-4F01-B5BD-5C512D88204E}" presName="parentText" presStyleLbl="node1" presStyleIdx="3" presStyleCnt="4" custScaleX="142857">
        <dgm:presLayoutVars>
          <dgm:chMax val="0"/>
          <dgm:bulletEnabled val="1"/>
        </dgm:presLayoutVars>
      </dgm:prSet>
      <dgm:spPr/>
      <dgm:t>
        <a:bodyPr/>
        <a:lstStyle/>
        <a:p>
          <a:endParaRPr lang="en-US"/>
        </a:p>
      </dgm:t>
    </dgm:pt>
    <dgm:pt modelId="{894823A9-78CE-4315-841E-3719A1AF5277}" type="pres">
      <dgm:prSet presAssocID="{25B1EDC1-FFA1-4F01-B5BD-5C512D88204E}" presName="negativeSpace" presStyleCnt="0"/>
      <dgm:spPr/>
    </dgm:pt>
    <dgm:pt modelId="{0642AB90-F7D7-48B9-A06D-0605B8646ADA}" type="pres">
      <dgm:prSet presAssocID="{25B1EDC1-FFA1-4F01-B5BD-5C512D88204E}" presName="childText" presStyleLbl="conFgAcc1" presStyleIdx="3" presStyleCnt="4">
        <dgm:presLayoutVars>
          <dgm:bulletEnabled val="1"/>
        </dgm:presLayoutVars>
      </dgm:prSet>
      <dgm:spPr/>
    </dgm:pt>
  </dgm:ptLst>
  <dgm:cxnLst>
    <dgm:cxn modelId="{1D7D97F5-E01B-4BFD-AA69-05FC860A727E}" type="presOf" srcId="{B592F270-EEE5-4356-8201-AA98E4667775}" destId="{F555EBAB-DD05-416C-9F6B-0DC58CB56264}" srcOrd="0" destOrd="0" presId="urn:microsoft.com/office/officeart/2005/8/layout/list1"/>
    <dgm:cxn modelId="{1B873CE6-F6B7-4895-816E-BBBB9806B5D1}" type="presOf" srcId="{201DCAB2-E8B7-4428-92C2-7A36FE7A0BB5}" destId="{EEDA4298-9C09-4262-9C22-5F51AB3E113B}" srcOrd="0" destOrd="0" presId="urn:microsoft.com/office/officeart/2005/8/layout/list1"/>
    <dgm:cxn modelId="{D0C84112-DA49-4C08-9D38-59DB1173433C}" type="presOf" srcId="{12225D5B-047A-438A-9FE1-6B7CD47101BD}" destId="{DEFB690C-5C23-4E29-9CFC-67D0E1A5C7D9}" srcOrd="0" destOrd="0" presId="urn:microsoft.com/office/officeart/2005/8/layout/list1"/>
    <dgm:cxn modelId="{319AE6E1-1A10-49BE-BFAF-0219F55AE726}" type="presOf" srcId="{25B1EDC1-FFA1-4F01-B5BD-5C512D88204E}" destId="{C192174C-8850-4105-9AC6-246E6C494F1C}" srcOrd="1" destOrd="0" presId="urn:microsoft.com/office/officeart/2005/8/layout/list1"/>
    <dgm:cxn modelId="{F6AFB8EB-E49D-401D-AA03-91F9DC440C5F}" type="presOf" srcId="{33119AE5-B8FF-4284-8483-3975B698032B}" destId="{D7AFB2C7-42C5-47F5-964E-4DCF1553B6F3}" srcOrd="1" destOrd="0" presId="urn:microsoft.com/office/officeart/2005/8/layout/list1"/>
    <dgm:cxn modelId="{D1BACE28-5BD0-4D5C-AD64-E08150B61B35}" type="presOf" srcId="{12225D5B-047A-438A-9FE1-6B7CD47101BD}" destId="{E62A29ED-4988-4F62-B298-06653EC5D6F1}" srcOrd="1" destOrd="0" presId="urn:microsoft.com/office/officeart/2005/8/layout/list1"/>
    <dgm:cxn modelId="{0A368BF4-9C3A-4A59-A474-A4F1FD176A28}" srcId="{201DCAB2-E8B7-4428-92C2-7A36FE7A0BB5}" destId="{25B1EDC1-FFA1-4F01-B5BD-5C512D88204E}" srcOrd="3" destOrd="0" parTransId="{21131414-A49F-4F6A-8CAC-49EF4073CB10}" sibTransId="{5E37BD48-9E00-4ED2-8ACB-765A0A87602A}"/>
    <dgm:cxn modelId="{4D17487B-0BF4-4019-9DF3-B33454ECBDD6}" srcId="{201DCAB2-E8B7-4428-92C2-7A36FE7A0BB5}" destId="{12225D5B-047A-438A-9FE1-6B7CD47101BD}" srcOrd="0" destOrd="0" parTransId="{BB9E5586-7E56-4809-910F-4F9FC323F848}" sibTransId="{B6A90916-D169-4870-AE1E-0B7E6B0BA24E}"/>
    <dgm:cxn modelId="{BFCB41B1-079F-4E0D-A5B5-9D49B5CD836B}" srcId="{201DCAB2-E8B7-4428-92C2-7A36FE7A0BB5}" destId="{B592F270-EEE5-4356-8201-AA98E4667775}" srcOrd="1" destOrd="0" parTransId="{257F1647-67A9-48B1-9053-66CCF8680403}" sibTransId="{7E91EB4B-D639-406B-B2D4-4CFC85BF8606}"/>
    <dgm:cxn modelId="{96161C22-8BAA-472B-B96E-782B92514667}" type="presOf" srcId="{33119AE5-B8FF-4284-8483-3975B698032B}" destId="{D64E9AA0-729C-4FAC-A0A6-CD9AED85043D}" srcOrd="0" destOrd="0" presId="urn:microsoft.com/office/officeart/2005/8/layout/list1"/>
    <dgm:cxn modelId="{CA27F678-4019-4701-8739-3225DB202960}" type="presOf" srcId="{B592F270-EEE5-4356-8201-AA98E4667775}" destId="{90F23F92-9B39-457B-8C14-653B0CD1AD05}" srcOrd="1" destOrd="0" presId="urn:microsoft.com/office/officeart/2005/8/layout/list1"/>
    <dgm:cxn modelId="{8E0B657F-7FAF-4D74-B3DF-099EBF736063}" srcId="{201DCAB2-E8B7-4428-92C2-7A36FE7A0BB5}" destId="{33119AE5-B8FF-4284-8483-3975B698032B}" srcOrd="2" destOrd="0" parTransId="{BE741EF2-07DE-4C8B-B320-A6E4B99042CF}" sibTransId="{545C8D77-9314-45C8-BA88-F86FAF10602D}"/>
    <dgm:cxn modelId="{F460EEE4-B5DE-42BB-B1BB-39D0CD1CE568}" type="presOf" srcId="{25B1EDC1-FFA1-4F01-B5BD-5C512D88204E}" destId="{BE9C242A-F74E-4C73-8399-3254CEDF6A69}" srcOrd="0" destOrd="0" presId="urn:microsoft.com/office/officeart/2005/8/layout/list1"/>
    <dgm:cxn modelId="{014754E9-D788-4A54-A0F3-CDB780EE8840}" type="presParOf" srcId="{EEDA4298-9C09-4262-9C22-5F51AB3E113B}" destId="{BC3212C2-EC3D-4BE8-8A93-48C4E3BB987D}" srcOrd="0" destOrd="0" presId="urn:microsoft.com/office/officeart/2005/8/layout/list1"/>
    <dgm:cxn modelId="{D253E653-24F6-44B9-8B79-F76C640B5124}" type="presParOf" srcId="{BC3212C2-EC3D-4BE8-8A93-48C4E3BB987D}" destId="{DEFB690C-5C23-4E29-9CFC-67D0E1A5C7D9}" srcOrd="0" destOrd="0" presId="urn:microsoft.com/office/officeart/2005/8/layout/list1"/>
    <dgm:cxn modelId="{E2127743-58DC-43CF-8984-6526FE8C0FAC}" type="presParOf" srcId="{BC3212C2-EC3D-4BE8-8A93-48C4E3BB987D}" destId="{E62A29ED-4988-4F62-B298-06653EC5D6F1}" srcOrd="1" destOrd="0" presId="urn:microsoft.com/office/officeart/2005/8/layout/list1"/>
    <dgm:cxn modelId="{D98ED7D7-7266-42D3-A39E-A1BD91246C6A}" type="presParOf" srcId="{EEDA4298-9C09-4262-9C22-5F51AB3E113B}" destId="{FB82B930-1952-413F-8BCE-3918508D1C29}" srcOrd="1" destOrd="0" presId="urn:microsoft.com/office/officeart/2005/8/layout/list1"/>
    <dgm:cxn modelId="{A3139D33-81A0-4209-B86B-DB093860B962}" type="presParOf" srcId="{EEDA4298-9C09-4262-9C22-5F51AB3E113B}" destId="{49DE9082-8E8C-4012-B621-F70282B2D574}" srcOrd="2" destOrd="0" presId="urn:microsoft.com/office/officeart/2005/8/layout/list1"/>
    <dgm:cxn modelId="{1C9CD232-025C-4679-803D-9C3800417EF9}" type="presParOf" srcId="{EEDA4298-9C09-4262-9C22-5F51AB3E113B}" destId="{23419A90-50ED-4627-9C7B-44E97BC6D34A}" srcOrd="3" destOrd="0" presId="urn:microsoft.com/office/officeart/2005/8/layout/list1"/>
    <dgm:cxn modelId="{ED39779E-EE2B-4877-AD19-E167E323D946}" type="presParOf" srcId="{EEDA4298-9C09-4262-9C22-5F51AB3E113B}" destId="{F9BFD9CB-6D60-4E3E-B070-3509280CAD99}" srcOrd="4" destOrd="0" presId="urn:microsoft.com/office/officeart/2005/8/layout/list1"/>
    <dgm:cxn modelId="{F945ABEE-FC60-4FE9-852D-C2770B6B9460}" type="presParOf" srcId="{F9BFD9CB-6D60-4E3E-B070-3509280CAD99}" destId="{F555EBAB-DD05-416C-9F6B-0DC58CB56264}" srcOrd="0" destOrd="0" presId="urn:microsoft.com/office/officeart/2005/8/layout/list1"/>
    <dgm:cxn modelId="{70D91934-67AE-4810-8320-2CE017A57E7C}" type="presParOf" srcId="{F9BFD9CB-6D60-4E3E-B070-3509280CAD99}" destId="{90F23F92-9B39-457B-8C14-653B0CD1AD05}" srcOrd="1" destOrd="0" presId="urn:microsoft.com/office/officeart/2005/8/layout/list1"/>
    <dgm:cxn modelId="{EFCF7182-D496-488D-B924-E856A2396838}" type="presParOf" srcId="{EEDA4298-9C09-4262-9C22-5F51AB3E113B}" destId="{6AFEEADF-AEE2-4F58-BB1E-CF47B5E3F65F}" srcOrd="5" destOrd="0" presId="urn:microsoft.com/office/officeart/2005/8/layout/list1"/>
    <dgm:cxn modelId="{FA135E15-C6CC-46FA-8779-63231BC8C6BC}" type="presParOf" srcId="{EEDA4298-9C09-4262-9C22-5F51AB3E113B}" destId="{5568F47A-9EA4-46A7-9C32-6EE48F88F4E8}" srcOrd="6" destOrd="0" presId="urn:microsoft.com/office/officeart/2005/8/layout/list1"/>
    <dgm:cxn modelId="{1708B3BA-038A-4B82-9953-CDDCF3930D66}" type="presParOf" srcId="{EEDA4298-9C09-4262-9C22-5F51AB3E113B}" destId="{D715423C-88B4-4F72-80D9-47A1CE89AE2E}" srcOrd="7" destOrd="0" presId="urn:microsoft.com/office/officeart/2005/8/layout/list1"/>
    <dgm:cxn modelId="{23911B34-488A-4858-A75F-1F73374C1FF1}" type="presParOf" srcId="{EEDA4298-9C09-4262-9C22-5F51AB3E113B}" destId="{30242693-544F-4641-817C-131387A2A5B9}" srcOrd="8" destOrd="0" presId="urn:microsoft.com/office/officeart/2005/8/layout/list1"/>
    <dgm:cxn modelId="{93F5892A-79FB-4101-8D7A-440060E2009F}" type="presParOf" srcId="{30242693-544F-4641-817C-131387A2A5B9}" destId="{D64E9AA0-729C-4FAC-A0A6-CD9AED85043D}" srcOrd="0" destOrd="0" presId="urn:microsoft.com/office/officeart/2005/8/layout/list1"/>
    <dgm:cxn modelId="{292808ED-DDFE-4CAB-B387-74639DD850BB}" type="presParOf" srcId="{30242693-544F-4641-817C-131387A2A5B9}" destId="{D7AFB2C7-42C5-47F5-964E-4DCF1553B6F3}" srcOrd="1" destOrd="0" presId="urn:microsoft.com/office/officeart/2005/8/layout/list1"/>
    <dgm:cxn modelId="{BBD4B621-C72B-42E5-B6C9-A29E4CB01721}" type="presParOf" srcId="{EEDA4298-9C09-4262-9C22-5F51AB3E113B}" destId="{C583241D-1779-485A-AC0B-A9492BF4DA2D}" srcOrd="9" destOrd="0" presId="urn:microsoft.com/office/officeart/2005/8/layout/list1"/>
    <dgm:cxn modelId="{13445F5B-074E-46DD-9237-7259A80BFEDD}" type="presParOf" srcId="{EEDA4298-9C09-4262-9C22-5F51AB3E113B}" destId="{98AF9CF6-7817-4CB1-8EEB-04A7861E2B35}" srcOrd="10" destOrd="0" presId="urn:microsoft.com/office/officeart/2005/8/layout/list1"/>
    <dgm:cxn modelId="{F1CB7B13-B031-4220-94EB-3B8FCB554E09}" type="presParOf" srcId="{EEDA4298-9C09-4262-9C22-5F51AB3E113B}" destId="{608743DB-B796-460B-92BD-9453D340A21A}" srcOrd="11" destOrd="0" presId="urn:microsoft.com/office/officeart/2005/8/layout/list1"/>
    <dgm:cxn modelId="{190E1A40-BD29-4E3A-B5C4-3164ED684BD9}" type="presParOf" srcId="{EEDA4298-9C09-4262-9C22-5F51AB3E113B}" destId="{37D28A37-D5D1-4C7F-AB7B-E2410110B37E}" srcOrd="12" destOrd="0" presId="urn:microsoft.com/office/officeart/2005/8/layout/list1"/>
    <dgm:cxn modelId="{DBAE7EEE-9901-4A66-915D-4A9635CFABAA}" type="presParOf" srcId="{37D28A37-D5D1-4C7F-AB7B-E2410110B37E}" destId="{BE9C242A-F74E-4C73-8399-3254CEDF6A69}" srcOrd="0" destOrd="0" presId="urn:microsoft.com/office/officeart/2005/8/layout/list1"/>
    <dgm:cxn modelId="{40350406-C751-4C3C-B5A2-586ACC43F904}" type="presParOf" srcId="{37D28A37-D5D1-4C7F-AB7B-E2410110B37E}" destId="{C192174C-8850-4105-9AC6-246E6C494F1C}" srcOrd="1" destOrd="0" presId="urn:microsoft.com/office/officeart/2005/8/layout/list1"/>
    <dgm:cxn modelId="{5388F6B4-68F5-4B17-9B95-202EA2D6216A}" type="presParOf" srcId="{EEDA4298-9C09-4262-9C22-5F51AB3E113B}" destId="{894823A9-78CE-4315-841E-3719A1AF5277}" srcOrd="13" destOrd="0" presId="urn:microsoft.com/office/officeart/2005/8/layout/list1"/>
    <dgm:cxn modelId="{D5254FE3-9B58-4A1A-8D3F-B63371F2AE01}" type="presParOf" srcId="{EEDA4298-9C09-4262-9C22-5F51AB3E113B}" destId="{0642AB90-F7D7-48B9-A06D-0605B8646ADA}" srcOrd="14" destOrd="0" presId="urn:microsoft.com/office/officeart/2005/8/layout/lis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E9082-8E8C-4012-B621-F70282B2D574}">
      <dsp:nvSpPr>
        <dsp:cNvPr id="0" name=""/>
        <dsp:cNvSpPr/>
      </dsp:nvSpPr>
      <dsp:spPr>
        <a:xfrm>
          <a:off x="0" y="511533"/>
          <a:ext cx="11752827"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2A29ED-4988-4F62-B298-06653EC5D6F1}">
      <dsp:nvSpPr>
        <dsp:cNvPr id="0" name=""/>
        <dsp:cNvSpPr/>
      </dsp:nvSpPr>
      <dsp:spPr>
        <a:xfrm>
          <a:off x="559521" y="68733"/>
          <a:ext cx="11190424" cy="8856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960" tIns="0" rIns="310960" bIns="0" numCol="1" spcCol="1270" anchor="ctr" anchorCtr="0">
          <a:noAutofit/>
        </a:bodyPr>
        <a:lstStyle/>
        <a:p>
          <a:pPr marL="0" lvl="0" indent="0" algn="just" defTabSz="1244600">
            <a:lnSpc>
              <a:spcPct val="90000"/>
            </a:lnSpc>
            <a:spcBef>
              <a:spcPct val="0"/>
            </a:spcBef>
            <a:spcAft>
              <a:spcPct val="35000"/>
            </a:spcAft>
            <a:buNone/>
          </a:pPr>
          <a:r>
            <a:rPr lang="en-US" sz="2800" kern="1200" dirty="0"/>
            <a:t>Thành </a:t>
          </a:r>
          <a:r>
            <a:rPr lang="en-US" sz="2800" kern="1200" dirty="0" err="1"/>
            <a:t>lập</a:t>
          </a:r>
          <a:r>
            <a:rPr lang="en-US" sz="2800" kern="1200" dirty="0"/>
            <a:t> </a:t>
          </a:r>
          <a:r>
            <a:rPr lang="en-US" sz="2800" kern="1200" dirty="0" err="1"/>
            <a:t>và</a:t>
          </a:r>
          <a:r>
            <a:rPr lang="en-US" sz="2800" kern="1200" dirty="0"/>
            <a:t> </a:t>
          </a:r>
          <a:r>
            <a:rPr lang="en-US" sz="2800" kern="1200" dirty="0" err="1"/>
            <a:t>kiện</a:t>
          </a:r>
          <a:r>
            <a:rPr lang="en-US" sz="2800" kern="1200" dirty="0"/>
            <a:t> </a:t>
          </a:r>
          <a:r>
            <a:rPr lang="en-US" sz="2800" kern="1200" dirty="0" err="1"/>
            <a:t>toàn</a:t>
          </a:r>
          <a:r>
            <a:rPr lang="en-US" sz="2800" kern="1200" dirty="0"/>
            <a:t> ban </a:t>
          </a:r>
          <a:r>
            <a:rPr lang="en-US" sz="2800" kern="1200" dirty="0" err="1"/>
            <a:t>chỉ</a:t>
          </a:r>
          <a:r>
            <a:rPr lang="en-US" sz="2800" kern="1200" dirty="0"/>
            <a:t> </a:t>
          </a:r>
          <a:r>
            <a:rPr lang="en-US" sz="2800" kern="1200" dirty="0" err="1"/>
            <a:t>đạo</a:t>
          </a:r>
          <a:r>
            <a:rPr lang="en-US" sz="2800" kern="1200" dirty="0"/>
            <a:t> </a:t>
          </a:r>
          <a:r>
            <a:rPr lang="en-US" sz="2800" kern="1200" dirty="0" err="1"/>
            <a:t>phòng</a:t>
          </a:r>
          <a:r>
            <a:rPr lang="en-US" sz="2800" kern="1200" dirty="0"/>
            <a:t> </a:t>
          </a:r>
          <a:r>
            <a:rPr lang="en-US" sz="2800" kern="1200" dirty="0" err="1"/>
            <a:t>chống</a:t>
          </a:r>
          <a:r>
            <a:rPr lang="en-US" sz="2800" kern="1200" dirty="0"/>
            <a:t> </a:t>
          </a:r>
          <a:r>
            <a:rPr lang="en-US" sz="2800" kern="1200" dirty="0" err="1"/>
            <a:t>dịch</a:t>
          </a:r>
          <a:r>
            <a:rPr lang="en-US" sz="2800" kern="1200" dirty="0"/>
            <a:t> </a:t>
          </a:r>
          <a:r>
            <a:rPr lang="en-US" sz="2800" kern="1200" dirty="0" err="1"/>
            <a:t>các</a:t>
          </a:r>
          <a:r>
            <a:rPr lang="en-US" sz="2800" kern="1200" dirty="0"/>
            <a:t> </a:t>
          </a:r>
          <a:r>
            <a:rPr lang="en-US" sz="2800" kern="1200" dirty="0" err="1"/>
            <a:t>cấp</a:t>
          </a:r>
          <a:r>
            <a:rPr lang="en-US" sz="2800" kern="1200" dirty="0"/>
            <a:t> </a:t>
          </a:r>
          <a:r>
            <a:rPr lang="en-US" sz="2800" kern="1200" dirty="0" err="1"/>
            <a:t>ngay</a:t>
          </a:r>
          <a:r>
            <a:rPr lang="en-US" sz="2800" kern="1200" dirty="0"/>
            <a:t> </a:t>
          </a:r>
          <a:r>
            <a:rPr lang="en-US" sz="2800" kern="1200" dirty="0" err="1"/>
            <a:t>từ</a:t>
          </a:r>
          <a:r>
            <a:rPr lang="en-US" sz="2800" kern="1200" dirty="0"/>
            <a:t> </a:t>
          </a:r>
          <a:r>
            <a:rPr lang="en-US" sz="2800" kern="1200" dirty="0" err="1"/>
            <a:t>đầu</a:t>
          </a:r>
          <a:r>
            <a:rPr lang="en-US" sz="2800" kern="1200" dirty="0"/>
            <a:t> </a:t>
          </a:r>
          <a:r>
            <a:rPr lang="en-US" sz="2800" kern="1200" dirty="0" err="1"/>
            <a:t>năm</a:t>
          </a:r>
          <a:endParaRPr lang="en-US" sz="2800" kern="1200" dirty="0"/>
        </a:p>
      </dsp:txBody>
      <dsp:txXfrm>
        <a:off x="602752" y="111964"/>
        <a:ext cx="11103962" cy="799138"/>
      </dsp:txXfrm>
    </dsp:sp>
    <dsp:sp modelId="{5568F47A-9EA4-46A7-9C32-6EE48F88F4E8}">
      <dsp:nvSpPr>
        <dsp:cNvPr id="0" name=""/>
        <dsp:cNvSpPr/>
      </dsp:nvSpPr>
      <dsp:spPr>
        <a:xfrm>
          <a:off x="0" y="1872333"/>
          <a:ext cx="11752827"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3F92-9B39-457B-8C14-653B0CD1AD05}">
      <dsp:nvSpPr>
        <dsp:cNvPr id="0" name=""/>
        <dsp:cNvSpPr/>
      </dsp:nvSpPr>
      <dsp:spPr>
        <a:xfrm>
          <a:off x="559521" y="1429533"/>
          <a:ext cx="11190424" cy="8856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960" tIns="0" rIns="310960" bIns="0" numCol="1" spcCol="1270" anchor="ctr" anchorCtr="0">
          <a:noAutofit/>
        </a:bodyPr>
        <a:lstStyle/>
        <a:p>
          <a:pPr marL="0" lvl="0" indent="0" algn="just" defTabSz="1244600">
            <a:lnSpc>
              <a:spcPct val="90000"/>
            </a:lnSpc>
            <a:spcBef>
              <a:spcPct val="0"/>
            </a:spcBef>
            <a:spcAft>
              <a:spcPct val="35000"/>
            </a:spcAft>
            <a:buNone/>
          </a:pPr>
          <a:r>
            <a:rPr lang="en-US" sz="2800" kern="1200" dirty="0" err="1"/>
            <a:t>Áp</a:t>
          </a:r>
          <a:r>
            <a:rPr lang="en-US" sz="2800" kern="1200" dirty="0"/>
            <a:t> </a:t>
          </a:r>
          <a:r>
            <a:rPr lang="en-US" sz="2800" kern="1200" dirty="0" err="1"/>
            <a:t>dụng</a:t>
          </a:r>
          <a:r>
            <a:rPr lang="en-US" sz="2800" kern="1200" dirty="0"/>
            <a:t> </a:t>
          </a:r>
          <a:r>
            <a:rPr lang="en-US" sz="2800" kern="1200" dirty="0" err="1"/>
            <a:t>các</a:t>
          </a:r>
          <a:r>
            <a:rPr lang="en-US" sz="2800" kern="1200" dirty="0"/>
            <a:t> </a:t>
          </a:r>
          <a:r>
            <a:rPr lang="en-US" sz="2800" kern="1200" dirty="0" err="1"/>
            <a:t>biện</a:t>
          </a:r>
          <a:r>
            <a:rPr lang="en-US" sz="2800" kern="1200" dirty="0"/>
            <a:t> </a:t>
          </a:r>
          <a:r>
            <a:rPr lang="en-US" sz="2800" kern="1200" dirty="0" err="1"/>
            <a:t>pháp</a:t>
          </a:r>
          <a:r>
            <a:rPr lang="en-US" sz="2800" kern="1200" dirty="0"/>
            <a:t> </a:t>
          </a:r>
          <a:r>
            <a:rPr lang="en-US" sz="2800" kern="1200" dirty="0" err="1"/>
            <a:t>dự</a:t>
          </a:r>
          <a:r>
            <a:rPr lang="en-US" sz="2800" kern="1200" dirty="0"/>
            <a:t> </a:t>
          </a:r>
          <a:r>
            <a:rPr lang="en-US" sz="2800" kern="1200" dirty="0" err="1"/>
            <a:t>phòng</a:t>
          </a:r>
          <a:r>
            <a:rPr lang="en-US" sz="2800" kern="1200" dirty="0"/>
            <a:t> </a:t>
          </a:r>
          <a:r>
            <a:rPr lang="en-US" sz="2800" kern="1200" dirty="0" err="1"/>
            <a:t>chủ</a:t>
          </a:r>
          <a:r>
            <a:rPr lang="en-US" sz="2800" kern="1200" dirty="0"/>
            <a:t> </a:t>
          </a:r>
          <a:r>
            <a:rPr lang="en-US" sz="2800" kern="1200" dirty="0" err="1"/>
            <a:t>động</a:t>
          </a:r>
          <a:r>
            <a:rPr lang="en-US" sz="2800" kern="1200" dirty="0"/>
            <a:t> </a:t>
          </a:r>
          <a:r>
            <a:rPr lang="en-US" sz="2800" kern="1200" dirty="0" err="1"/>
            <a:t>từ</a:t>
          </a:r>
          <a:r>
            <a:rPr lang="en-US" sz="2800" kern="1200" dirty="0"/>
            <a:t> </a:t>
          </a:r>
          <a:r>
            <a:rPr lang="en-US" sz="2800" kern="1200" dirty="0" err="1"/>
            <a:t>trước</a:t>
          </a:r>
          <a:r>
            <a:rPr lang="en-US" sz="2800" kern="1200" dirty="0"/>
            <a:t> </a:t>
          </a:r>
          <a:r>
            <a:rPr lang="en-US" sz="2800" kern="1200" dirty="0" err="1"/>
            <a:t>khi</a:t>
          </a:r>
          <a:r>
            <a:rPr lang="en-US" sz="2800" kern="1200" dirty="0"/>
            <a:t> </a:t>
          </a:r>
          <a:r>
            <a:rPr lang="en-US" sz="2800" kern="1200" dirty="0" err="1"/>
            <a:t>xảy</a:t>
          </a:r>
          <a:r>
            <a:rPr lang="en-US" sz="2800" kern="1200" dirty="0"/>
            <a:t> </a:t>
          </a:r>
          <a:r>
            <a:rPr lang="en-US" sz="2800" kern="1200" dirty="0" err="1"/>
            <a:t>ra</a:t>
          </a:r>
          <a:r>
            <a:rPr lang="en-US" sz="2800" kern="1200" dirty="0"/>
            <a:t> </a:t>
          </a:r>
          <a:r>
            <a:rPr lang="en-US" sz="2800" kern="1200" dirty="0" err="1"/>
            <a:t>lũ</a:t>
          </a:r>
          <a:r>
            <a:rPr lang="en-US" sz="2800" kern="1200" dirty="0"/>
            <a:t> </a:t>
          </a:r>
          <a:r>
            <a:rPr lang="en-US" sz="2800" kern="1200" dirty="0" err="1"/>
            <a:t>lụt</a:t>
          </a:r>
          <a:endParaRPr lang="en-US" sz="2800" kern="1200" dirty="0"/>
        </a:p>
      </dsp:txBody>
      <dsp:txXfrm>
        <a:off x="602752" y="1472764"/>
        <a:ext cx="11103962" cy="799138"/>
      </dsp:txXfrm>
    </dsp:sp>
    <dsp:sp modelId="{98AF9CF6-7817-4CB1-8EEB-04A7861E2B35}">
      <dsp:nvSpPr>
        <dsp:cNvPr id="0" name=""/>
        <dsp:cNvSpPr/>
      </dsp:nvSpPr>
      <dsp:spPr>
        <a:xfrm>
          <a:off x="0" y="3233133"/>
          <a:ext cx="11752827"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AFB2C7-42C5-47F5-964E-4DCF1553B6F3}">
      <dsp:nvSpPr>
        <dsp:cNvPr id="0" name=""/>
        <dsp:cNvSpPr/>
      </dsp:nvSpPr>
      <dsp:spPr>
        <a:xfrm>
          <a:off x="559521" y="2790333"/>
          <a:ext cx="11190424" cy="8856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960" tIns="0" rIns="310960" bIns="0" numCol="1" spcCol="1270" anchor="ctr" anchorCtr="0">
          <a:noAutofit/>
        </a:bodyPr>
        <a:lstStyle/>
        <a:p>
          <a:pPr marL="0" lvl="0" indent="0" algn="just" defTabSz="1244600">
            <a:lnSpc>
              <a:spcPct val="90000"/>
            </a:lnSpc>
            <a:spcBef>
              <a:spcPct val="0"/>
            </a:spcBef>
            <a:spcAft>
              <a:spcPct val="35000"/>
            </a:spcAft>
            <a:buNone/>
          </a:pPr>
          <a:r>
            <a:rPr lang="en-US" sz="2800" kern="1200" dirty="0"/>
            <a:t>Khi </a:t>
          </a:r>
          <a:r>
            <a:rPr lang="en-US" sz="2800" kern="1200" dirty="0" err="1"/>
            <a:t>xảy</a:t>
          </a:r>
          <a:r>
            <a:rPr lang="en-US" sz="2800" kern="1200" dirty="0"/>
            <a:t> </a:t>
          </a:r>
          <a:r>
            <a:rPr lang="en-US" sz="2800" kern="1200" dirty="0" err="1"/>
            <a:t>ra</a:t>
          </a:r>
          <a:r>
            <a:rPr lang="en-US" sz="2800" kern="1200" dirty="0"/>
            <a:t> </a:t>
          </a:r>
          <a:r>
            <a:rPr lang="en-US" sz="2800" kern="1200" dirty="0" err="1"/>
            <a:t>lũ</a:t>
          </a:r>
          <a:r>
            <a:rPr lang="en-US" sz="2800" kern="1200" dirty="0"/>
            <a:t> </a:t>
          </a:r>
          <a:r>
            <a:rPr lang="en-US" sz="2800" kern="1200" dirty="0" err="1"/>
            <a:t>lụt</a:t>
          </a:r>
          <a:r>
            <a:rPr lang="en-US" sz="2800" kern="1200" dirty="0"/>
            <a:t>, </a:t>
          </a:r>
          <a:r>
            <a:rPr lang="en-US" sz="2800" kern="1200" dirty="0" err="1"/>
            <a:t>việc</a:t>
          </a:r>
          <a:r>
            <a:rPr lang="en-US" sz="2800" kern="1200" dirty="0"/>
            <a:t> </a:t>
          </a:r>
          <a:r>
            <a:rPr lang="en-US" sz="2800" kern="1200" dirty="0" err="1"/>
            <a:t>xử</a:t>
          </a:r>
          <a:r>
            <a:rPr lang="en-US" sz="2800" kern="1200" dirty="0"/>
            <a:t> </a:t>
          </a:r>
          <a:r>
            <a:rPr lang="en-US" sz="2800" kern="1200" dirty="0" err="1"/>
            <a:t>lý</a:t>
          </a:r>
          <a:r>
            <a:rPr lang="en-US" sz="2800" kern="1200" dirty="0"/>
            <a:t> </a:t>
          </a:r>
          <a:r>
            <a:rPr lang="en-US" sz="2800" kern="1200" dirty="0" err="1"/>
            <a:t>nước</a:t>
          </a:r>
          <a:r>
            <a:rPr lang="en-US" sz="2800" kern="1200" dirty="0"/>
            <a:t> </a:t>
          </a:r>
          <a:r>
            <a:rPr lang="en-US" sz="2800" kern="1200" dirty="0" err="1"/>
            <a:t>ăn</a:t>
          </a:r>
          <a:r>
            <a:rPr lang="en-US" sz="2800" kern="1200" dirty="0"/>
            <a:t> </a:t>
          </a:r>
          <a:r>
            <a:rPr lang="en-US" sz="2800" kern="1200" dirty="0" err="1"/>
            <a:t>uống</a:t>
          </a:r>
          <a:r>
            <a:rPr lang="en-US" sz="2800" kern="1200" dirty="0"/>
            <a:t>, </a:t>
          </a:r>
          <a:r>
            <a:rPr lang="en-US" sz="2800" kern="1200" dirty="0" err="1"/>
            <a:t>vệ</a:t>
          </a:r>
          <a:r>
            <a:rPr lang="en-US" sz="2800" kern="1200" dirty="0"/>
            <a:t> </a:t>
          </a:r>
          <a:r>
            <a:rPr lang="en-US" sz="2800" kern="1200" dirty="0" err="1"/>
            <a:t>sinh</a:t>
          </a:r>
          <a:r>
            <a:rPr lang="en-US" sz="2800" kern="1200" dirty="0"/>
            <a:t> </a:t>
          </a:r>
          <a:r>
            <a:rPr lang="en-US" sz="2800" kern="1200" dirty="0" err="1"/>
            <a:t>môi</a:t>
          </a:r>
          <a:r>
            <a:rPr lang="en-US" sz="2800" kern="1200" dirty="0"/>
            <a:t> </a:t>
          </a:r>
          <a:r>
            <a:rPr lang="en-US" sz="2800" kern="1200" dirty="0" err="1"/>
            <a:t>trường</a:t>
          </a:r>
          <a:r>
            <a:rPr lang="en-US" sz="2800" kern="1200" dirty="0"/>
            <a:t> </a:t>
          </a:r>
          <a:r>
            <a:rPr lang="en-US" sz="2800" kern="1200" dirty="0" err="1"/>
            <a:t>và</a:t>
          </a:r>
          <a:r>
            <a:rPr lang="en-US" sz="2800" kern="1200" dirty="0"/>
            <a:t> </a:t>
          </a:r>
          <a:r>
            <a:rPr lang="en-US" sz="2800" kern="1200" dirty="0" err="1"/>
            <a:t>vệ</a:t>
          </a:r>
          <a:r>
            <a:rPr lang="en-US" sz="2800" kern="1200" dirty="0"/>
            <a:t> </a:t>
          </a:r>
          <a:r>
            <a:rPr lang="en-US" sz="2800" kern="1200" dirty="0" err="1"/>
            <a:t>sinh</a:t>
          </a:r>
          <a:r>
            <a:rPr lang="en-US" sz="2800" kern="1200" dirty="0"/>
            <a:t> </a:t>
          </a:r>
          <a:r>
            <a:rPr lang="en-US" sz="2800" kern="1200" dirty="0" err="1"/>
            <a:t>cá</a:t>
          </a:r>
          <a:r>
            <a:rPr lang="en-US" sz="2800" kern="1200" dirty="0"/>
            <a:t> </a:t>
          </a:r>
          <a:r>
            <a:rPr lang="en-US" sz="2800" kern="1200" dirty="0" err="1"/>
            <a:t>nhân</a:t>
          </a:r>
          <a:r>
            <a:rPr lang="en-US" sz="2800" kern="1200" dirty="0"/>
            <a:t> </a:t>
          </a:r>
          <a:r>
            <a:rPr lang="en-US" sz="2800" kern="1200" dirty="0" err="1"/>
            <a:t>đóng</a:t>
          </a:r>
          <a:r>
            <a:rPr lang="en-US" sz="2800" kern="1200" dirty="0"/>
            <a:t> </a:t>
          </a:r>
          <a:r>
            <a:rPr lang="en-US" sz="2800" kern="1200" dirty="0" err="1"/>
            <a:t>vai</a:t>
          </a:r>
          <a:r>
            <a:rPr lang="en-US" sz="2800" kern="1200" dirty="0"/>
            <a:t> </a:t>
          </a:r>
          <a:r>
            <a:rPr lang="en-US" sz="2800" kern="1200" dirty="0" err="1"/>
            <a:t>trò</a:t>
          </a:r>
          <a:r>
            <a:rPr lang="en-US" sz="2800" kern="1200" dirty="0"/>
            <a:t> </a:t>
          </a:r>
          <a:r>
            <a:rPr lang="en-US" sz="2800" kern="1200" dirty="0" err="1"/>
            <a:t>quan</a:t>
          </a:r>
          <a:r>
            <a:rPr lang="en-US" sz="2800" kern="1200" dirty="0"/>
            <a:t> </a:t>
          </a:r>
          <a:r>
            <a:rPr lang="en-US" sz="2800" kern="1200" dirty="0" err="1"/>
            <a:t>trọng</a:t>
          </a:r>
          <a:r>
            <a:rPr lang="en-US" sz="2800" kern="1200" dirty="0"/>
            <a:t> </a:t>
          </a:r>
          <a:r>
            <a:rPr lang="en-US" sz="2800" kern="1200" dirty="0" err="1"/>
            <a:t>trong</a:t>
          </a:r>
          <a:r>
            <a:rPr lang="en-US" sz="2800" kern="1200" dirty="0"/>
            <a:t> </a:t>
          </a:r>
          <a:r>
            <a:rPr lang="en-US" sz="2800" kern="1200" dirty="0" err="1"/>
            <a:t>phòng</a:t>
          </a:r>
          <a:r>
            <a:rPr lang="en-US" sz="2800" kern="1200" dirty="0"/>
            <a:t> </a:t>
          </a:r>
          <a:r>
            <a:rPr lang="en-US" sz="2800" kern="1200" dirty="0" err="1"/>
            <a:t>chống</a:t>
          </a:r>
          <a:r>
            <a:rPr lang="en-US" sz="2800" kern="1200" dirty="0"/>
            <a:t> </a:t>
          </a:r>
          <a:r>
            <a:rPr lang="en-US" sz="2800" kern="1200" dirty="0" err="1"/>
            <a:t>dịch</a:t>
          </a:r>
          <a:r>
            <a:rPr lang="en-US" sz="2800" kern="1200" dirty="0"/>
            <a:t> </a:t>
          </a:r>
          <a:r>
            <a:rPr lang="en-US" sz="2800" kern="1200" dirty="0" err="1"/>
            <a:t>bệnh</a:t>
          </a:r>
          <a:endParaRPr lang="en-US" sz="2800" kern="1200" dirty="0"/>
        </a:p>
      </dsp:txBody>
      <dsp:txXfrm>
        <a:off x="602752" y="2833564"/>
        <a:ext cx="11103962" cy="799138"/>
      </dsp:txXfrm>
    </dsp:sp>
    <dsp:sp modelId="{0642AB90-F7D7-48B9-A06D-0605B8646ADA}">
      <dsp:nvSpPr>
        <dsp:cNvPr id="0" name=""/>
        <dsp:cNvSpPr/>
      </dsp:nvSpPr>
      <dsp:spPr>
        <a:xfrm>
          <a:off x="0" y="4593933"/>
          <a:ext cx="11752827"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92174C-8850-4105-9AC6-246E6C494F1C}">
      <dsp:nvSpPr>
        <dsp:cNvPr id="0" name=""/>
        <dsp:cNvSpPr/>
      </dsp:nvSpPr>
      <dsp:spPr>
        <a:xfrm>
          <a:off x="559521" y="4151133"/>
          <a:ext cx="11190424" cy="8856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960" tIns="0" rIns="310960" bIns="0" numCol="1" spcCol="1270" anchor="ctr" anchorCtr="0">
          <a:noAutofit/>
        </a:bodyPr>
        <a:lstStyle/>
        <a:p>
          <a:pPr marL="0" lvl="0" indent="0" algn="just" defTabSz="1244600">
            <a:lnSpc>
              <a:spcPct val="90000"/>
            </a:lnSpc>
            <a:spcBef>
              <a:spcPct val="0"/>
            </a:spcBef>
            <a:spcAft>
              <a:spcPct val="35000"/>
            </a:spcAft>
            <a:buNone/>
          </a:pPr>
          <a:r>
            <a:rPr lang="en-US" sz="2800" kern="1200" dirty="0"/>
            <a:t>Cung </a:t>
          </a:r>
          <a:r>
            <a:rPr lang="en-US" sz="2800" kern="1200" dirty="0" err="1"/>
            <a:t>cấp</a:t>
          </a:r>
          <a:r>
            <a:rPr lang="en-US" sz="2800" kern="1200" dirty="0"/>
            <a:t> </a:t>
          </a:r>
          <a:r>
            <a:rPr lang="en-US" sz="2800" kern="1200" dirty="0" err="1"/>
            <a:t>đủ</a:t>
          </a:r>
          <a:r>
            <a:rPr lang="en-US" sz="2800" kern="1200" dirty="0"/>
            <a:t> </a:t>
          </a:r>
          <a:r>
            <a:rPr lang="en-US" sz="2800" kern="1200" dirty="0" err="1"/>
            <a:t>cơ</a:t>
          </a:r>
          <a:r>
            <a:rPr lang="en-US" sz="2800" kern="1200" dirty="0"/>
            <a:t> </a:t>
          </a:r>
          <a:r>
            <a:rPr lang="en-US" sz="2800" kern="1200" dirty="0" err="1"/>
            <a:t>số</a:t>
          </a:r>
          <a:r>
            <a:rPr lang="en-US" sz="2800" kern="1200" dirty="0"/>
            <a:t> </a:t>
          </a:r>
          <a:r>
            <a:rPr lang="en-US" sz="2800" kern="1200" dirty="0" err="1"/>
            <a:t>thuốc</a:t>
          </a:r>
          <a:r>
            <a:rPr lang="en-US" sz="2800" kern="1200" dirty="0"/>
            <a:t>, </a:t>
          </a:r>
          <a:r>
            <a:rPr lang="en-US" sz="2800" kern="1200" dirty="0" err="1"/>
            <a:t>hóa</a:t>
          </a:r>
          <a:r>
            <a:rPr lang="en-US" sz="2800" kern="1200" dirty="0"/>
            <a:t> </a:t>
          </a:r>
          <a:r>
            <a:rPr lang="en-US" sz="2800" kern="1200" dirty="0" err="1"/>
            <a:t>chất</a:t>
          </a:r>
          <a:r>
            <a:rPr lang="en-US" sz="2800" kern="1200" dirty="0"/>
            <a:t>, </a:t>
          </a:r>
          <a:r>
            <a:rPr lang="en-US" sz="2800" kern="1200" dirty="0" err="1"/>
            <a:t>vật</a:t>
          </a:r>
          <a:r>
            <a:rPr lang="en-US" sz="2800" kern="1200" dirty="0"/>
            <a:t> </a:t>
          </a:r>
          <a:r>
            <a:rPr lang="en-US" sz="2800" kern="1200" dirty="0" err="1"/>
            <a:t>tư</a:t>
          </a:r>
          <a:r>
            <a:rPr lang="en-US" sz="2800" kern="1200" dirty="0"/>
            <a:t>… </a:t>
          </a:r>
          <a:r>
            <a:rPr lang="en-US" sz="2800" kern="1200" dirty="0" err="1"/>
            <a:t>để</a:t>
          </a:r>
          <a:r>
            <a:rPr lang="en-US" sz="2800" kern="1200" dirty="0"/>
            <a:t> </a:t>
          </a:r>
          <a:r>
            <a:rPr lang="en-US" sz="2800" kern="1200" dirty="0" err="1"/>
            <a:t>thu</a:t>
          </a:r>
          <a:r>
            <a:rPr lang="en-US" sz="2800" kern="1200" dirty="0"/>
            <a:t> dung, </a:t>
          </a:r>
          <a:r>
            <a:rPr lang="en-US" sz="2800" kern="1200" dirty="0" err="1"/>
            <a:t>điều</a:t>
          </a:r>
          <a:r>
            <a:rPr lang="en-US" sz="2800" kern="1200" dirty="0"/>
            <a:t> </a:t>
          </a:r>
          <a:r>
            <a:rPr lang="en-US" sz="2800" kern="1200" dirty="0" err="1"/>
            <a:t>trị</a:t>
          </a:r>
          <a:r>
            <a:rPr lang="en-US" sz="2800" kern="1200" dirty="0"/>
            <a:t> </a:t>
          </a:r>
          <a:r>
            <a:rPr lang="en-US" sz="2800" kern="1200" dirty="0" err="1"/>
            <a:t>bệnh</a:t>
          </a:r>
          <a:r>
            <a:rPr lang="en-US" sz="2800" kern="1200" dirty="0"/>
            <a:t> </a:t>
          </a:r>
          <a:r>
            <a:rPr lang="en-US" sz="2800" kern="1200" dirty="0" err="1"/>
            <a:t>nhân</a:t>
          </a:r>
          <a:r>
            <a:rPr lang="en-US" sz="2800" kern="1200" dirty="0"/>
            <a:t> </a:t>
          </a:r>
          <a:r>
            <a:rPr lang="en-US" sz="2800" kern="1200" dirty="0" err="1"/>
            <a:t>và</a:t>
          </a:r>
          <a:r>
            <a:rPr lang="en-US" sz="2800" kern="1200" dirty="0"/>
            <a:t> </a:t>
          </a:r>
          <a:r>
            <a:rPr lang="en-US" sz="2800" kern="1200" dirty="0" err="1"/>
            <a:t>triển</a:t>
          </a:r>
          <a:r>
            <a:rPr lang="en-US" sz="2800" kern="1200" dirty="0"/>
            <a:t> </a:t>
          </a:r>
          <a:r>
            <a:rPr lang="en-US" sz="2800" kern="1200" dirty="0" err="1"/>
            <a:t>khai</a:t>
          </a:r>
          <a:r>
            <a:rPr lang="en-US" sz="2800" kern="1200" dirty="0"/>
            <a:t> </a:t>
          </a:r>
          <a:r>
            <a:rPr lang="en-US" sz="2800" kern="1200" dirty="0" err="1"/>
            <a:t>phòng</a:t>
          </a:r>
          <a:r>
            <a:rPr lang="en-US" sz="2800" kern="1200" dirty="0"/>
            <a:t> </a:t>
          </a:r>
          <a:r>
            <a:rPr lang="en-US" sz="2800" kern="1200" dirty="0" err="1"/>
            <a:t>chống</a:t>
          </a:r>
          <a:r>
            <a:rPr lang="en-US" sz="2800" kern="1200" dirty="0"/>
            <a:t> </a:t>
          </a:r>
          <a:r>
            <a:rPr lang="en-US" sz="2800" kern="1200" dirty="0" err="1"/>
            <a:t>dịch</a:t>
          </a:r>
          <a:r>
            <a:rPr lang="en-US" sz="2800" kern="1200" dirty="0"/>
            <a:t> </a:t>
          </a:r>
          <a:r>
            <a:rPr lang="en-US" sz="2800" kern="1200" dirty="0" err="1"/>
            <a:t>kịp</a:t>
          </a:r>
          <a:r>
            <a:rPr lang="en-US" sz="2800" kern="1200" dirty="0"/>
            <a:t> </a:t>
          </a:r>
          <a:r>
            <a:rPr lang="en-US" sz="2800" kern="1200" dirty="0" err="1"/>
            <a:t>thời</a:t>
          </a:r>
          <a:endParaRPr lang="en-US" sz="2800" kern="1200" dirty="0"/>
        </a:p>
      </dsp:txBody>
      <dsp:txXfrm>
        <a:off x="602752" y="4194364"/>
        <a:ext cx="11103962"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D5664-BC24-85FF-9DEB-6DD7289AB3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E9E72E4-018A-91B3-292F-6C2AF0687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484973-B9CC-F7D5-BD1D-2C931E704F33}"/>
              </a:ext>
            </a:extLst>
          </p:cNvPr>
          <p:cNvSpPr>
            <a:spLocks noGrp="1"/>
          </p:cNvSpPr>
          <p:nvPr>
            <p:ph type="dt" sz="half" idx="10"/>
          </p:nvPr>
        </p:nvSpPr>
        <p:spPr/>
        <p:txBody>
          <a:bodyPr/>
          <a:lstStyle/>
          <a:p>
            <a:fld id="{F4AC260D-0BAF-4FF7-8745-7005604AA32D}" type="datetimeFigureOut">
              <a:rPr lang="en-US" smtClean="0"/>
              <a:pPr/>
              <a:t>11/14/2025</a:t>
            </a:fld>
            <a:endParaRPr lang="en-US"/>
          </a:p>
        </p:txBody>
      </p:sp>
      <p:sp>
        <p:nvSpPr>
          <p:cNvPr id="5" name="Footer Placeholder 4">
            <a:extLst>
              <a:ext uri="{FF2B5EF4-FFF2-40B4-BE49-F238E27FC236}">
                <a16:creationId xmlns:a16="http://schemas.microsoft.com/office/drawing/2014/main" xmlns="" id="{D77228CB-7DC9-CBBB-C630-1C153CC7D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763457-6956-3A07-F15F-CD1AD184336F}"/>
              </a:ext>
            </a:extLst>
          </p:cNvPr>
          <p:cNvSpPr>
            <a:spLocks noGrp="1"/>
          </p:cNvSpPr>
          <p:nvPr>
            <p:ph type="sldNum" sz="quarter" idx="12"/>
          </p:nvPr>
        </p:nvSpPr>
        <p:spPr/>
        <p:txBody>
          <a:bodyPr/>
          <a:lstStyle/>
          <a:p>
            <a:fld id="{2C13D30A-DD33-49D0-A7D7-A02A26739FC6}" type="slidenum">
              <a:rPr lang="en-US" smtClean="0"/>
              <a:pPr/>
              <a:t>‹#›</a:t>
            </a:fld>
            <a:endParaRPr lang="en-US"/>
          </a:p>
        </p:txBody>
      </p:sp>
    </p:spTree>
    <p:extLst>
      <p:ext uri="{BB962C8B-B14F-4D97-AF65-F5344CB8AC3E}">
        <p14:creationId xmlns:p14="http://schemas.microsoft.com/office/powerpoint/2010/main" xmlns="" val="421208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64C5B-3E7E-1CFD-8577-6A8A63C255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78B8976-BD9C-0A40-27D7-BA4E10CCA8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A1D1CD-D2D9-67D5-7091-7C0CCDA6BE98}"/>
              </a:ext>
            </a:extLst>
          </p:cNvPr>
          <p:cNvSpPr>
            <a:spLocks noGrp="1"/>
          </p:cNvSpPr>
          <p:nvPr>
            <p:ph type="dt" sz="half" idx="10"/>
          </p:nvPr>
        </p:nvSpPr>
        <p:spPr/>
        <p:txBody>
          <a:bodyPr/>
          <a:lstStyle/>
          <a:p>
            <a:fld id="{F4AC260D-0BAF-4FF7-8745-7005604AA32D}" type="datetimeFigureOut">
              <a:rPr lang="en-US" smtClean="0"/>
              <a:pPr/>
              <a:t>11/14/2025</a:t>
            </a:fld>
            <a:endParaRPr lang="en-US"/>
          </a:p>
        </p:txBody>
      </p:sp>
      <p:sp>
        <p:nvSpPr>
          <p:cNvPr id="5" name="Footer Placeholder 4">
            <a:extLst>
              <a:ext uri="{FF2B5EF4-FFF2-40B4-BE49-F238E27FC236}">
                <a16:creationId xmlns:a16="http://schemas.microsoft.com/office/drawing/2014/main" xmlns="" id="{E43B4BC4-9232-9984-BE1C-DF3C55CD2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24DB30-9CEC-7BE1-0017-175234EBF4CF}"/>
              </a:ext>
            </a:extLst>
          </p:cNvPr>
          <p:cNvSpPr>
            <a:spLocks noGrp="1"/>
          </p:cNvSpPr>
          <p:nvPr>
            <p:ph type="sldNum" sz="quarter" idx="12"/>
          </p:nvPr>
        </p:nvSpPr>
        <p:spPr/>
        <p:txBody>
          <a:bodyPr/>
          <a:lstStyle/>
          <a:p>
            <a:fld id="{2C13D30A-DD33-49D0-A7D7-A02A26739FC6}" type="slidenum">
              <a:rPr lang="en-US" smtClean="0"/>
              <a:pPr/>
              <a:t>‹#›</a:t>
            </a:fld>
            <a:endParaRPr lang="en-US"/>
          </a:p>
        </p:txBody>
      </p:sp>
    </p:spTree>
    <p:extLst>
      <p:ext uri="{BB962C8B-B14F-4D97-AF65-F5344CB8AC3E}">
        <p14:creationId xmlns:p14="http://schemas.microsoft.com/office/powerpoint/2010/main" xmlns="" val="68224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C01D4E8-A355-395A-EBF5-9D8E4FD7C4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97CBE11-75FD-6C3B-338F-BDB9313CDC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57E111-EC69-653D-4A4B-7316C1A91581}"/>
              </a:ext>
            </a:extLst>
          </p:cNvPr>
          <p:cNvSpPr>
            <a:spLocks noGrp="1"/>
          </p:cNvSpPr>
          <p:nvPr>
            <p:ph type="dt" sz="half" idx="10"/>
          </p:nvPr>
        </p:nvSpPr>
        <p:spPr/>
        <p:txBody>
          <a:bodyPr/>
          <a:lstStyle/>
          <a:p>
            <a:fld id="{F4AC260D-0BAF-4FF7-8745-7005604AA32D}" type="datetimeFigureOut">
              <a:rPr lang="en-US" smtClean="0"/>
              <a:pPr/>
              <a:t>11/14/2025</a:t>
            </a:fld>
            <a:endParaRPr lang="en-US"/>
          </a:p>
        </p:txBody>
      </p:sp>
      <p:sp>
        <p:nvSpPr>
          <p:cNvPr id="5" name="Footer Placeholder 4">
            <a:extLst>
              <a:ext uri="{FF2B5EF4-FFF2-40B4-BE49-F238E27FC236}">
                <a16:creationId xmlns:a16="http://schemas.microsoft.com/office/drawing/2014/main" xmlns="" id="{17E77BDE-AA54-76D6-04F6-8071EC794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710278-E230-D986-0360-C2EB73B9DC2C}"/>
              </a:ext>
            </a:extLst>
          </p:cNvPr>
          <p:cNvSpPr>
            <a:spLocks noGrp="1"/>
          </p:cNvSpPr>
          <p:nvPr>
            <p:ph type="sldNum" sz="quarter" idx="12"/>
          </p:nvPr>
        </p:nvSpPr>
        <p:spPr/>
        <p:txBody>
          <a:bodyPr/>
          <a:lstStyle/>
          <a:p>
            <a:fld id="{2C13D30A-DD33-49D0-A7D7-A02A26739FC6}" type="slidenum">
              <a:rPr lang="en-US" smtClean="0"/>
              <a:pPr/>
              <a:t>‹#›</a:t>
            </a:fld>
            <a:endParaRPr lang="en-US"/>
          </a:p>
        </p:txBody>
      </p:sp>
    </p:spTree>
    <p:extLst>
      <p:ext uri="{BB962C8B-B14F-4D97-AF65-F5344CB8AC3E}">
        <p14:creationId xmlns:p14="http://schemas.microsoft.com/office/powerpoint/2010/main" xmlns="" val="170586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53E9FA-0641-6CB2-61AB-E2789F533A8A}"/>
              </a:ext>
            </a:extLst>
          </p:cNvPr>
          <p:cNvSpPr>
            <a:spLocks noGrp="1"/>
          </p:cNvSpPr>
          <p:nvPr>
            <p:ph type="title"/>
          </p:nvPr>
        </p:nvSpPr>
        <p:spPr>
          <a:xfrm>
            <a:off x="838200" y="365126"/>
            <a:ext cx="10515600" cy="770948"/>
          </a:xfrm>
          <a:solidFill>
            <a:srgbClr val="002060"/>
          </a:solidFill>
        </p:spPr>
        <p:txBody>
          <a:bodyPr/>
          <a:lstStyle>
            <a:lvl1pPr algn="ctr">
              <a:defRPr sz="3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8F636AA8-6B56-7534-4D38-EB528E9DCD5F}"/>
              </a:ext>
            </a:extLst>
          </p:cNvPr>
          <p:cNvSpPr>
            <a:spLocks noGrp="1"/>
          </p:cNvSpPr>
          <p:nvPr>
            <p:ph idx="1"/>
          </p:nvPr>
        </p:nvSpPr>
        <p:spPr>
          <a:xfrm>
            <a:off x="376382" y="1567006"/>
            <a:ext cx="11409218" cy="4789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D1E6BB-B155-EF75-7602-A2731DE9A25F}"/>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4AC260D-0BAF-4FF7-8745-7005604AA32D}" type="datetimeFigureOut">
              <a:rPr lang="en-US" smtClean="0"/>
              <a:pPr/>
              <a:t>11/14/2025</a:t>
            </a:fld>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xmlns="" id="{3881100D-B407-61B1-7994-1ACB82686F5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E7F7A2D1-4046-FE45-89D7-84AA3DBF01B1}"/>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C13D30A-DD33-49D0-A7D7-A02A26739FC6}"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0542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1BA6A-C752-0EBC-2F6B-E18DA20CF9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7C04ADE-FC6A-66C4-3183-9C020A3BB0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EA184-7C16-472A-287E-326EE8D5CE60}"/>
              </a:ext>
            </a:extLst>
          </p:cNvPr>
          <p:cNvSpPr>
            <a:spLocks noGrp="1"/>
          </p:cNvSpPr>
          <p:nvPr>
            <p:ph type="dt" sz="half" idx="10"/>
          </p:nvPr>
        </p:nvSpPr>
        <p:spPr/>
        <p:txBody>
          <a:bodyPr/>
          <a:lstStyle/>
          <a:p>
            <a:fld id="{F4AC260D-0BAF-4FF7-8745-7005604AA32D}" type="datetimeFigureOut">
              <a:rPr lang="en-US" smtClean="0"/>
              <a:pPr/>
              <a:t>11/14/2025</a:t>
            </a:fld>
            <a:endParaRPr lang="en-US"/>
          </a:p>
        </p:txBody>
      </p:sp>
      <p:sp>
        <p:nvSpPr>
          <p:cNvPr id="5" name="Footer Placeholder 4">
            <a:extLst>
              <a:ext uri="{FF2B5EF4-FFF2-40B4-BE49-F238E27FC236}">
                <a16:creationId xmlns:a16="http://schemas.microsoft.com/office/drawing/2014/main" xmlns="" id="{DBF87D41-C702-8D4D-5CEA-8DE5FA880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D769D3-D6FF-A706-D09D-3184B4D10DFC}"/>
              </a:ext>
            </a:extLst>
          </p:cNvPr>
          <p:cNvSpPr>
            <a:spLocks noGrp="1"/>
          </p:cNvSpPr>
          <p:nvPr>
            <p:ph type="sldNum" sz="quarter" idx="12"/>
          </p:nvPr>
        </p:nvSpPr>
        <p:spPr/>
        <p:txBody>
          <a:bodyPr/>
          <a:lstStyle/>
          <a:p>
            <a:fld id="{2C13D30A-DD33-49D0-A7D7-A02A26739FC6}" type="slidenum">
              <a:rPr lang="en-US" smtClean="0"/>
              <a:pPr/>
              <a:t>‹#›</a:t>
            </a:fld>
            <a:endParaRPr lang="en-US"/>
          </a:p>
        </p:txBody>
      </p:sp>
    </p:spTree>
    <p:extLst>
      <p:ext uri="{BB962C8B-B14F-4D97-AF65-F5344CB8AC3E}">
        <p14:creationId xmlns:p14="http://schemas.microsoft.com/office/powerpoint/2010/main" xmlns="" val="82935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BB549-073D-79A3-929F-5000A4ACBE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500CE6-B960-8F80-DC8A-8ADDD27ABA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9AFC9A9-7432-46F6-BC15-BF94625633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6D83BC7-AE66-CF58-1262-7510C063D6FC}"/>
              </a:ext>
            </a:extLst>
          </p:cNvPr>
          <p:cNvSpPr>
            <a:spLocks noGrp="1"/>
          </p:cNvSpPr>
          <p:nvPr>
            <p:ph type="dt" sz="half" idx="10"/>
          </p:nvPr>
        </p:nvSpPr>
        <p:spPr/>
        <p:txBody>
          <a:bodyPr/>
          <a:lstStyle/>
          <a:p>
            <a:fld id="{F4AC260D-0BAF-4FF7-8745-7005604AA32D}" type="datetimeFigureOut">
              <a:rPr lang="en-US" smtClean="0"/>
              <a:pPr/>
              <a:t>11/14/2025</a:t>
            </a:fld>
            <a:endParaRPr lang="en-US"/>
          </a:p>
        </p:txBody>
      </p:sp>
      <p:sp>
        <p:nvSpPr>
          <p:cNvPr id="6" name="Footer Placeholder 5">
            <a:extLst>
              <a:ext uri="{FF2B5EF4-FFF2-40B4-BE49-F238E27FC236}">
                <a16:creationId xmlns:a16="http://schemas.microsoft.com/office/drawing/2014/main" xmlns="" id="{FC53E7B6-E7F8-D202-2D35-C4CD088DF8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EB08CD-74FB-F0C2-4E9F-2D9B222F3C65}"/>
              </a:ext>
            </a:extLst>
          </p:cNvPr>
          <p:cNvSpPr>
            <a:spLocks noGrp="1"/>
          </p:cNvSpPr>
          <p:nvPr>
            <p:ph type="sldNum" sz="quarter" idx="12"/>
          </p:nvPr>
        </p:nvSpPr>
        <p:spPr/>
        <p:txBody>
          <a:bodyPr/>
          <a:lstStyle/>
          <a:p>
            <a:fld id="{2C13D30A-DD33-49D0-A7D7-A02A26739FC6}" type="slidenum">
              <a:rPr lang="en-US" smtClean="0"/>
              <a:pPr/>
              <a:t>‹#›</a:t>
            </a:fld>
            <a:endParaRPr lang="en-US"/>
          </a:p>
        </p:txBody>
      </p:sp>
    </p:spTree>
    <p:extLst>
      <p:ext uri="{BB962C8B-B14F-4D97-AF65-F5344CB8AC3E}">
        <p14:creationId xmlns:p14="http://schemas.microsoft.com/office/powerpoint/2010/main" xmlns="" val="428873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950C5-DA7A-330F-A1CA-B432FA50CA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8D68BB6-D851-9166-8683-F288CA4A5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D7310E1-ED80-E658-7219-2557B475CE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6342D20-F254-513E-3F68-7576B0193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D71AC1F-C5BB-04DA-DA99-058A750889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9B96545-7C49-CA76-8B8B-8148F8132363}"/>
              </a:ext>
            </a:extLst>
          </p:cNvPr>
          <p:cNvSpPr>
            <a:spLocks noGrp="1"/>
          </p:cNvSpPr>
          <p:nvPr>
            <p:ph type="dt" sz="half" idx="10"/>
          </p:nvPr>
        </p:nvSpPr>
        <p:spPr/>
        <p:txBody>
          <a:bodyPr/>
          <a:lstStyle/>
          <a:p>
            <a:fld id="{F4AC260D-0BAF-4FF7-8745-7005604AA32D}" type="datetimeFigureOut">
              <a:rPr lang="en-US" smtClean="0"/>
              <a:pPr/>
              <a:t>11/14/2025</a:t>
            </a:fld>
            <a:endParaRPr lang="en-US"/>
          </a:p>
        </p:txBody>
      </p:sp>
      <p:sp>
        <p:nvSpPr>
          <p:cNvPr id="8" name="Footer Placeholder 7">
            <a:extLst>
              <a:ext uri="{FF2B5EF4-FFF2-40B4-BE49-F238E27FC236}">
                <a16:creationId xmlns:a16="http://schemas.microsoft.com/office/drawing/2014/main" xmlns="" id="{77B84CEF-EA47-996F-6920-A2AD616FA7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EB9C89B-34FF-5C3E-E141-19383D0574E3}"/>
              </a:ext>
            </a:extLst>
          </p:cNvPr>
          <p:cNvSpPr>
            <a:spLocks noGrp="1"/>
          </p:cNvSpPr>
          <p:nvPr>
            <p:ph type="sldNum" sz="quarter" idx="12"/>
          </p:nvPr>
        </p:nvSpPr>
        <p:spPr/>
        <p:txBody>
          <a:bodyPr/>
          <a:lstStyle/>
          <a:p>
            <a:fld id="{2C13D30A-DD33-49D0-A7D7-A02A26739FC6}" type="slidenum">
              <a:rPr lang="en-US" smtClean="0"/>
              <a:pPr/>
              <a:t>‹#›</a:t>
            </a:fld>
            <a:endParaRPr lang="en-US"/>
          </a:p>
        </p:txBody>
      </p:sp>
    </p:spTree>
    <p:extLst>
      <p:ext uri="{BB962C8B-B14F-4D97-AF65-F5344CB8AC3E}">
        <p14:creationId xmlns:p14="http://schemas.microsoft.com/office/powerpoint/2010/main" xmlns="" val="281256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481E9-0F7A-9128-6F2E-5E3703F857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2D3808A-F65B-C670-F2D7-D8EB8C417DC5}"/>
              </a:ext>
            </a:extLst>
          </p:cNvPr>
          <p:cNvSpPr>
            <a:spLocks noGrp="1"/>
          </p:cNvSpPr>
          <p:nvPr>
            <p:ph type="dt" sz="half" idx="10"/>
          </p:nvPr>
        </p:nvSpPr>
        <p:spPr/>
        <p:txBody>
          <a:bodyPr/>
          <a:lstStyle/>
          <a:p>
            <a:fld id="{F4AC260D-0BAF-4FF7-8745-7005604AA32D}" type="datetimeFigureOut">
              <a:rPr lang="en-US" smtClean="0"/>
              <a:pPr/>
              <a:t>11/14/2025</a:t>
            </a:fld>
            <a:endParaRPr lang="en-US"/>
          </a:p>
        </p:txBody>
      </p:sp>
      <p:sp>
        <p:nvSpPr>
          <p:cNvPr id="4" name="Footer Placeholder 3">
            <a:extLst>
              <a:ext uri="{FF2B5EF4-FFF2-40B4-BE49-F238E27FC236}">
                <a16:creationId xmlns:a16="http://schemas.microsoft.com/office/drawing/2014/main" xmlns="" id="{E1DD8D93-88BF-F0CA-C79C-A9063E1F14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37ABC36-9464-0CE5-517F-89815DA3C1DB}"/>
              </a:ext>
            </a:extLst>
          </p:cNvPr>
          <p:cNvSpPr>
            <a:spLocks noGrp="1"/>
          </p:cNvSpPr>
          <p:nvPr>
            <p:ph type="sldNum" sz="quarter" idx="12"/>
          </p:nvPr>
        </p:nvSpPr>
        <p:spPr/>
        <p:txBody>
          <a:bodyPr/>
          <a:lstStyle/>
          <a:p>
            <a:fld id="{2C13D30A-DD33-49D0-A7D7-A02A26739FC6}" type="slidenum">
              <a:rPr lang="en-US" smtClean="0"/>
              <a:pPr/>
              <a:t>‹#›</a:t>
            </a:fld>
            <a:endParaRPr lang="en-US"/>
          </a:p>
        </p:txBody>
      </p:sp>
    </p:spTree>
    <p:extLst>
      <p:ext uri="{BB962C8B-B14F-4D97-AF65-F5344CB8AC3E}">
        <p14:creationId xmlns:p14="http://schemas.microsoft.com/office/powerpoint/2010/main" xmlns="" val="98632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BFE1C53-0CC5-EDC5-36D9-D6D68B571D6A}"/>
              </a:ext>
            </a:extLst>
          </p:cNvPr>
          <p:cNvSpPr>
            <a:spLocks noGrp="1"/>
          </p:cNvSpPr>
          <p:nvPr>
            <p:ph type="dt" sz="half" idx="10"/>
          </p:nvPr>
        </p:nvSpPr>
        <p:spPr/>
        <p:txBody>
          <a:bodyPr/>
          <a:lstStyle/>
          <a:p>
            <a:fld id="{F4AC260D-0BAF-4FF7-8745-7005604AA32D}" type="datetimeFigureOut">
              <a:rPr lang="en-US" smtClean="0"/>
              <a:pPr/>
              <a:t>11/14/2025</a:t>
            </a:fld>
            <a:endParaRPr lang="en-US"/>
          </a:p>
        </p:txBody>
      </p:sp>
      <p:sp>
        <p:nvSpPr>
          <p:cNvPr id="3" name="Footer Placeholder 2">
            <a:extLst>
              <a:ext uri="{FF2B5EF4-FFF2-40B4-BE49-F238E27FC236}">
                <a16:creationId xmlns:a16="http://schemas.microsoft.com/office/drawing/2014/main" xmlns="" id="{C16A2869-F4B8-CC13-2201-ED09B98D07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21389B0-EA95-A6E5-0D71-66EE2A432CBD}"/>
              </a:ext>
            </a:extLst>
          </p:cNvPr>
          <p:cNvSpPr>
            <a:spLocks noGrp="1"/>
          </p:cNvSpPr>
          <p:nvPr>
            <p:ph type="sldNum" sz="quarter" idx="12"/>
          </p:nvPr>
        </p:nvSpPr>
        <p:spPr/>
        <p:txBody>
          <a:bodyPr/>
          <a:lstStyle/>
          <a:p>
            <a:fld id="{2C13D30A-DD33-49D0-A7D7-A02A26739FC6}" type="slidenum">
              <a:rPr lang="en-US" smtClean="0"/>
              <a:pPr/>
              <a:t>‹#›</a:t>
            </a:fld>
            <a:endParaRPr lang="en-US"/>
          </a:p>
        </p:txBody>
      </p:sp>
    </p:spTree>
    <p:extLst>
      <p:ext uri="{BB962C8B-B14F-4D97-AF65-F5344CB8AC3E}">
        <p14:creationId xmlns:p14="http://schemas.microsoft.com/office/powerpoint/2010/main" xmlns="" val="147071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0289A-34FC-54BE-C7C4-84F517D3A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E8FB65A-6690-ED21-20F3-5072E6D39D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52D18BC-37EB-D48A-1B0E-6491F0175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CEE026-4996-2195-E480-319A35EA71CD}"/>
              </a:ext>
            </a:extLst>
          </p:cNvPr>
          <p:cNvSpPr>
            <a:spLocks noGrp="1"/>
          </p:cNvSpPr>
          <p:nvPr>
            <p:ph type="dt" sz="half" idx="10"/>
          </p:nvPr>
        </p:nvSpPr>
        <p:spPr/>
        <p:txBody>
          <a:bodyPr/>
          <a:lstStyle/>
          <a:p>
            <a:fld id="{F4AC260D-0BAF-4FF7-8745-7005604AA32D}" type="datetimeFigureOut">
              <a:rPr lang="en-US" smtClean="0"/>
              <a:pPr/>
              <a:t>11/14/2025</a:t>
            </a:fld>
            <a:endParaRPr lang="en-US"/>
          </a:p>
        </p:txBody>
      </p:sp>
      <p:sp>
        <p:nvSpPr>
          <p:cNvPr id="6" name="Footer Placeholder 5">
            <a:extLst>
              <a:ext uri="{FF2B5EF4-FFF2-40B4-BE49-F238E27FC236}">
                <a16:creationId xmlns:a16="http://schemas.microsoft.com/office/drawing/2014/main" xmlns="" id="{58D9C6FF-D673-0CA5-4A66-638232002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A420664-170D-E466-98B6-DA0700A06E94}"/>
              </a:ext>
            </a:extLst>
          </p:cNvPr>
          <p:cNvSpPr>
            <a:spLocks noGrp="1"/>
          </p:cNvSpPr>
          <p:nvPr>
            <p:ph type="sldNum" sz="quarter" idx="12"/>
          </p:nvPr>
        </p:nvSpPr>
        <p:spPr/>
        <p:txBody>
          <a:bodyPr/>
          <a:lstStyle/>
          <a:p>
            <a:fld id="{2C13D30A-DD33-49D0-A7D7-A02A26739FC6}" type="slidenum">
              <a:rPr lang="en-US" smtClean="0"/>
              <a:pPr/>
              <a:t>‹#›</a:t>
            </a:fld>
            <a:endParaRPr lang="en-US"/>
          </a:p>
        </p:txBody>
      </p:sp>
    </p:spTree>
    <p:extLst>
      <p:ext uri="{BB962C8B-B14F-4D97-AF65-F5344CB8AC3E}">
        <p14:creationId xmlns:p14="http://schemas.microsoft.com/office/powerpoint/2010/main" xmlns="" val="363065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DCF315-1A80-4F0C-1079-BE3FB73B6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B1AC5C3-6A60-277F-E348-5198D58485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AD0CA7C-A097-6FBC-F6BE-88E1FF9F0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0758FBC-5041-B9EF-2993-659235B8A841}"/>
              </a:ext>
            </a:extLst>
          </p:cNvPr>
          <p:cNvSpPr>
            <a:spLocks noGrp="1"/>
          </p:cNvSpPr>
          <p:nvPr>
            <p:ph type="dt" sz="half" idx="10"/>
          </p:nvPr>
        </p:nvSpPr>
        <p:spPr/>
        <p:txBody>
          <a:bodyPr/>
          <a:lstStyle/>
          <a:p>
            <a:fld id="{F4AC260D-0BAF-4FF7-8745-7005604AA32D}" type="datetimeFigureOut">
              <a:rPr lang="en-US" smtClean="0"/>
              <a:pPr/>
              <a:t>11/14/2025</a:t>
            </a:fld>
            <a:endParaRPr lang="en-US"/>
          </a:p>
        </p:txBody>
      </p:sp>
      <p:sp>
        <p:nvSpPr>
          <p:cNvPr id="6" name="Footer Placeholder 5">
            <a:extLst>
              <a:ext uri="{FF2B5EF4-FFF2-40B4-BE49-F238E27FC236}">
                <a16:creationId xmlns:a16="http://schemas.microsoft.com/office/drawing/2014/main" xmlns="" id="{7F5D4BAC-A118-EA24-BAD6-C43F1C97C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2387BF-3B99-711D-8BF8-65F8AAA7F0EC}"/>
              </a:ext>
            </a:extLst>
          </p:cNvPr>
          <p:cNvSpPr>
            <a:spLocks noGrp="1"/>
          </p:cNvSpPr>
          <p:nvPr>
            <p:ph type="sldNum" sz="quarter" idx="12"/>
          </p:nvPr>
        </p:nvSpPr>
        <p:spPr/>
        <p:txBody>
          <a:bodyPr/>
          <a:lstStyle/>
          <a:p>
            <a:fld id="{2C13D30A-DD33-49D0-A7D7-A02A26739FC6}" type="slidenum">
              <a:rPr lang="en-US" smtClean="0"/>
              <a:pPr/>
              <a:t>‹#›</a:t>
            </a:fld>
            <a:endParaRPr lang="en-US"/>
          </a:p>
        </p:txBody>
      </p:sp>
    </p:spTree>
    <p:extLst>
      <p:ext uri="{BB962C8B-B14F-4D97-AF65-F5344CB8AC3E}">
        <p14:creationId xmlns:p14="http://schemas.microsoft.com/office/powerpoint/2010/main" xmlns="" val="38449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E81772-88E5-5824-DD41-5265E355A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24C7AEC-4B05-085E-441A-6C05FC44E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078B54-5502-9943-A571-5EECABAD98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C260D-0BAF-4FF7-8745-7005604AA32D}" type="datetimeFigureOut">
              <a:rPr lang="en-US" smtClean="0"/>
              <a:pPr/>
              <a:t>11/14/2025</a:t>
            </a:fld>
            <a:endParaRPr lang="en-US"/>
          </a:p>
        </p:txBody>
      </p:sp>
      <p:sp>
        <p:nvSpPr>
          <p:cNvPr id="5" name="Footer Placeholder 4">
            <a:extLst>
              <a:ext uri="{FF2B5EF4-FFF2-40B4-BE49-F238E27FC236}">
                <a16:creationId xmlns:a16="http://schemas.microsoft.com/office/drawing/2014/main" xmlns="" id="{E237E59E-CEE5-EE0B-444D-BE93188797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35BD2E9-9933-EF1B-2F66-5968CCF49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3D30A-DD33-49D0-A7D7-A02A26739FC6}" type="slidenum">
              <a:rPr lang="en-US" smtClean="0"/>
              <a:pPr/>
              <a:t>‹#›</a:t>
            </a:fld>
            <a:endParaRPr lang="en-US"/>
          </a:p>
        </p:txBody>
      </p:sp>
    </p:spTree>
    <p:extLst>
      <p:ext uri="{BB962C8B-B14F-4D97-AF65-F5344CB8AC3E}">
        <p14:creationId xmlns:p14="http://schemas.microsoft.com/office/powerpoint/2010/main" xmlns="" val="343263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6902D-582D-94E2-88A8-971CAC9E08E7}"/>
              </a:ext>
            </a:extLst>
          </p:cNvPr>
          <p:cNvSpPr>
            <a:spLocks noGrp="1"/>
          </p:cNvSpPr>
          <p:nvPr>
            <p:ph type="ctrTitle"/>
          </p:nvPr>
        </p:nvSpPr>
        <p:spPr>
          <a:xfrm>
            <a:off x="1524000" y="316117"/>
            <a:ext cx="9144000" cy="932579"/>
          </a:xfrm>
        </p:spPr>
        <p:txBody>
          <a:bodyPr>
            <a:normAutofit fontScale="90000"/>
          </a:bodyPr>
          <a:lstStyle/>
          <a:p>
            <a:r>
              <a:rPr lang="en-US" sz="3600" dirty="0">
                <a:latin typeface="Arial" panose="020B0604020202020204" pitchFamily="34" charset="0"/>
                <a:cs typeface="Arial" panose="020B0604020202020204" pitchFamily="34" charset="0"/>
              </a:rPr>
              <a:t>SỞ Y TẾ GIA LAI</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TRUNG TÂM KIỂM SOÁT BỆNH TẬT</a:t>
            </a:r>
          </a:p>
        </p:txBody>
      </p:sp>
      <p:sp>
        <p:nvSpPr>
          <p:cNvPr id="4" name="TextBox 3">
            <a:extLst>
              <a:ext uri="{FF2B5EF4-FFF2-40B4-BE49-F238E27FC236}">
                <a16:creationId xmlns:a16="http://schemas.microsoft.com/office/drawing/2014/main" xmlns="" id="{82D11B21-D974-B861-F3B2-AB0D0B5511F6}"/>
              </a:ext>
            </a:extLst>
          </p:cNvPr>
          <p:cNvSpPr txBox="1"/>
          <p:nvPr/>
        </p:nvSpPr>
        <p:spPr>
          <a:xfrm>
            <a:off x="0" y="2516057"/>
            <a:ext cx="12192000" cy="1323439"/>
          </a:xfrm>
          <a:prstGeom prst="rect">
            <a:avLst/>
          </a:prstGeom>
          <a:solidFill>
            <a:srgbClr val="002060"/>
          </a:solidFill>
        </p:spPr>
        <p:txBody>
          <a:bodyPr wrap="square" rtlCol="0">
            <a:spAutoFit/>
          </a:bodyPr>
          <a:lstStyle/>
          <a:p>
            <a:pPr algn="ctr">
              <a:spcBef>
                <a:spcPts val="1800"/>
              </a:spcBef>
            </a:pPr>
            <a:r>
              <a:rPr lang="en-US" sz="4000" dirty="0">
                <a:solidFill>
                  <a:schemeClr val="bg1"/>
                </a:solidFill>
                <a:latin typeface="Arial" panose="020B0604020202020204" pitchFamily="34" charset="0"/>
                <a:cs typeface="Arial" panose="020B0604020202020204" pitchFamily="34" charset="0"/>
              </a:rPr>
              <a:t>HƯỚNG DẪN </a:t>
            </a:r>
          </a:p>
          <a:p>
            <a:pPr algn="ctr">
              <a:spcAft>
                <a:spcPts val="1800"/>
              </a:spcAft>
            </a:pPr>
            <a:r>
              <a:rPr lang="en-US" sz="4000" dirty="0">
                <a:solidFill>
                  <a:schemeClr val="bg1"/>
                </a:solidFill>
                <a:latin typeface="Arial" panose="020B0604020202020204" pitchFamily="34" charset="0"/>
                <a:cs typeface="Arial" panose="020B0604020202020204" pitchFamily="34" charset="0"/>
              </a:rPr>
              <a:t>PHÒNG CHỐNG DỊCH BỆNH MÙA BÃO LŨ</a:t>
            </a:r>
          </a:p>
        </p:txBody>
      </p:sp>
      <p:sp>
        <p:nvSpPr>
          <p:cNvPr id="5" name="TextBox 4">
            <a:extLst>
              <a:ext uri="{FF2B5EF4-FFF2-40B4-BE49-F238E27FC236}">
                <a16:creationId xmlns:a16="http://schemas.microsoft.com/office/drawing/2014/main" xmlns="" id="{3834941F-A36A-8156-73F1-04AD43B782E2}"/>
              </a:ext>
            </a:extLst>
          </p:cNvPr>
          <p:cNvSpPr txBox="1"/>
          <p:nvPr/>
        </p:nvSpPr>
        <p:spPr>
          <a:xfrm>
            <a:off x="4365523" y="6154994"/>
            <a:ext cx="3972232"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Gia Lai, </a:t>
            </a:r>
            <a:r>
              <a:rPr lang="en-US" i="1" dirty="0" err="1">
                <a:latin typeface="Arial" panose="020B0604020202020204" pitchFamily="34" charset="0"/>
                <a:cs typeface="Arial" panose="020B0604020202020204" pitchFamily="34" charset="0"/>
              </a:rPr>
              <a:t>ngày</a:t>
            </a:r>
            <a:r>
              <a:rPr lang="en-US" i="1" dirty="0">
                <a:latin typeface="Arial" panose="020B0604020202020204" pitchFamily="34" charset="0"/>
                <a:cs typeface="Arial" panose="020B0604020202020204" pitchFamily="34" charset="0"/>
              </a:rPr>
              <a:t> 14 </a:t>
            </a:r>
            <a:r>
              <a:rPr lang="en-US" i="1" dirty="0" err="1">
                <a:latin typeface="Arial" panose="020B0604020202020204" pitchFamily="34" charset="0"/>
                <a:cs typeface="Arial" panose="020B0604020202020204" pitchFamily="34" charset="0"/>
              </a:rPr>
              <a:t>tháng</a:t>
            </a:r>
            <a:r>
              <a:rPr lang="en-US" i="1" dirty="0">
                <a:latin typeface="Arial" panose="020B0604020202020204" pitchFamily="34" charset="0"/>
                <a:cs typeface="Arial" panose="020B0604020202020204" pitchFamily="34" charset="0"/>
              </a:rPr>
              <a:t> 11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2025</a:t>
            </a:r>
          </a:p>
        </p:txBody>
      </p:sp>
    </p:spTree>
    <p:extLst>
      <p:ext uri="{BB962C8B-B14F-4D97-AF65-F5344CB8AC3E}">
        <p14:creationId xmlns:p14="http://schemas.microsoft.com/office/powerpoint/2010/main" xmlns="" val="238687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25A5D-2CF3-734D-3CCF-B20B36F3E6CE}"/>
              </a:ext>
            </a:extLst>
          </p:cNvPr>
          <p:cNvSpPr>
            <a:spLocks noGrp="1"/>
          </p:cNvSpPr>
          <p:nvPr>
            <p:ph type="title"/>
          </p:nvPr>
        </p:nvSpPr>
        <p:spPr/>
        <p:txBody>
          <a:bodyPr/>
          <a:lstStyle/>
          <a:p>
            <a:r>
              <a:rPr lang="vi-VN" b="1" dirty="0"/>
              <a:t>Phòng chống bệnh do muỗi truyền</a:t>
            </a:r>
            <a:endParaRPr lang="en-US" dirty="0"/>
          </a:p>
        </p:txBody>
      </p:sp>
      <p:sp>
        <p:nvSpPr>
          <p:cNvPr id="3" name="Content Placeholder 2">
            <a:extLst>
              <a:ext uri="{FF2B5EF4-FFF2-40B4-BE49-F238E27FC236}">
                <a16:creationId xmlns:a16="http://schemas.microsoft.com/office/drawing/2014/main" xmlns="" id="{8B372E19-BE2E-CE97-9B6C-FCF981CEAD9E}"/>
              </a:ext>
            </a:extLst>
          </p:cNvPr>
          <p:cNvSpPr>
            <a:spLocks noGrp="1"/>
          </p:cNvSpPr>
          <p:nvPr>
            <p:ph idx="1"/>
          </p:nvPr>
        </p:nvSpPr>
        <p:spPr>
          <a:xfrm>
            <a:off x="376382" y="1567006"/>
            <a:ext cx="8010534" cy="4789344"/>
          </a:xfrm>
        </p:spPr>
        <p:txBody>
          <a:bodyPr>
            <a:normAutofit fontScale="77500" lnSpcReduction="20000"/>
          </a:bodyPr>
          <a:lstStyle/>
          <a:p>
            <a:pPr marL="0" indent="0" algn="just">
              <a:lnSpc>
                <a:spcPct val="150000"/>
              </a:lnSpc>
              <a:buNone/>
            </a:pPr>
            <a:r>
              <a:rPr lang="en-US" b="1" dirty="0" err="1"/>
              <a:t>Bệnh</a:t>
            </a:r>
            <a:r>
              <a:rPr lang="en-US" b="1" dirty="0"/>
              <a:t> </a:t>
            </a:r>
            <a:r>
              <a:rPr lang="en-US" b="1" dirty="0" err="1"/>
              <a:t>thường</a:t>
            </a:r>
            <a:r>
              <a:rPr lang="en-US" b="1" dirty="0"/>
              <a:t> </a:t>
            </a:r>
            <a:r>
              <a:rPr lang="en-US" b="1" dirty="0" err="1"/>
              <a:t>gặp</a:t>
            </a:r>
            <a:r>
              <a:rPr lang="en-US" b="1" dirty="0"/>
              <a:t>: </a:t>
            </a:r>
            <a:r>
              <a:rPr lang="vi-VN" dirty="0"/>
              <a:t>Sốt xuất huyết</a:t>
            </a:r>
            <a:r>
              <a:rPr lang="en-US" dirty="0"/>
              <a:t>…</a:t>
            </a:r>
          </a:p>
          <a:p>
            <a:pPr marL="0" indent="0" algn="just">
              <a:lnSpc>
                <a:spcPct val="150000"/>
              </a:lnSpc>
              <a:buNone/>
            </a:pPr>
            <a:r>
              <a:rPr lang="en-US" b="1" dirty="0" err="1"/>
              <a:t>Phòng</a:t>
            </a:r>
            <a:r>
              <a:rPr lang="en-US" b="1" dirty="0"/>
              <a:t> </a:t>
            </a:r>
            <a:r>
              <a:rPr lang="en-US" b="1" dirty="0" err="1"/>
              <a:t>bệnh</a:t>
            </a:r>
            <a:r>
              <a:rPr lang="en-US" b="1" dirty="0"/>
              <a:t>:</a:t>
            </a:r>
            <a:endParaRPr lang="vi-VN" b="1" dirty="0"/>
          </a:p>
          <a:p>
            <a:pPr algn="just">
              <a:lnSpc>
                <a:spcPct val="150000"/>
              </a:lnSpc>
            </a:pPr>
            <a:r>
              <a:rPr lang="vi-VN" dirty="0"/>
              <a:t>Ngủ màn, mặc quần áo dài phòng muỗi đốt kể cả ban ngày.</a:t>
            </a:r>
          </a:p>
          <a:p>
            <a:pPr algn="just">
              <a:lnSpc>
                <a:spcPct val="150000"/>
              </a:lnSpc>
            </a:pPr>
            <a:r>
              <a:rPr lang="vi-VN" dirty="0"/>
              <a:t>Diệt lăng quăng, bọ gậy, xử lý các dụng cụ chứa nước không cho muỗi đẻ trứng.</a:t>
            </a:r>
          </a:p>
          <a:p>
            <a:pPr algn="just">
              <a:lnSpc>
                <a:spcPct val="150000"/>
              </a:lnSpc>
            </a:pPr>
            <a:r>
              <a:rPr lang="vi-VN" dirty="0"/>
              <a:t>Phun hoá chất diệt muỗi ở các nơi có nguy cơ cao hoặc khu vực có ổ dịch sốt xuất huyết</a:t>
            </a:r>
          </a:p>
          <a:p>
            <a:pPr algn="just">
              <a:lnSpc>
                <a:spcPct val="150000"/>
              </a:lnSpc>
            </a:pPr>
            <a:r>
              <a:rPr lang="vi-VN" dirty="0"/>
              <a:t>Khi bị sốt đến ngay cơ sở y tế để được khám và tư vấn điều trị. Không tự ý điều trị tại nhà.</a:t>
            </a:r>
          </a:p>
          <a:p>
            <a:pPr algn="just">
              <a:lnSpc>
                <a:spcPct val="150000"/>
              </a:lnSpc>
            </a:pPr>
            <a:endParaRPr lang="en-US" dirty="0"/>
          </a:p>
        </p:txBody>
      </p:sp>
      <p:pic>
        <p:nvPicPr>
          <p:cNvPr id="5122" name="Picture 2" descr="Sốt xuất huyết ở người lớn: Triệu chứng và cách điều trị | Vinmec">
            <a:extLst>
              <a:ext uri="{FF2B5EF4-FFF2-40B4-BE49-F238E27FC236}">
                <a16:creationId xmlns:a16="http://schemas.microsoft.com/office/drawing/2014/main" xmlns="" id="{F77FB4AE-3F78-1DC8-AFF2-8676E3C7C35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07009" y="1244229"/>
            <a:ext cx="3668682" cy="22929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772091D7-DB08-5E13-A23A-A29CA9E244C9}"/>
              </a:ext>
            </a:extLst>
          </p:cNvPr>
          <p:cNvSpPr txBox="1"/>
          <p:nvPr/>
        </p:nvSpPr>
        <p:spPr>
          <a:xfrm>
            <a:off x="8731044" y="3592346"/>
            <a:ext cx="3156155" cy="369332"/>
          </a:xfrm>
          <a:prstGeom prst="rect">
            <a:avLst/>
          </a:prstGeom>
          <a:noFill/>
        </p:spPr>
        <p:txBody>
          <a:bodyPr wrap="square" rtlCol="0">
            <a:spAutoFit/>
          </a:bodyPr>
          <a:lstStyle/>
          <a:p>
            <a:r>
              <a:rPr lang="en-US" dirty="0" err="1"/>
              <a:t>Bệnh</a:t>
            </a:r>
            <a:r>
              <a:rPr lang="en-US" dirty="0"/>
              <a:t> </a:t>
            </a:r>
            <a:r>
              <a:rPr lang="en-US" dirty="0" err="1"/>
              <a:t>sốt</a:t>
            </a:r>
            <a:r>
              <a:rPr lang="en-US" dirty="0"/>
              <a:t> </a:t>
            </a:r>
            <a:r>
              <a:rPr lang="en-US" dirty="0" err="1"/>
              <a:t>xuất</a:t>
            </a:r>
            <a:r>
              <a:rPr lang="en-US" dirty="0"/>
              <a:t> </a:t>
            </a:r>
            <a:r>
              <a:rPr lang="en-US" dirty="0" err="1"/>
              <a:t>huyết</a:t>
            </a:r>
            <a:r>
              <a:rPr lang="en-US" dirty="0"/>
              <a:t> Dengue</a:t>
            </a:r>
          </a:p>
        </p:txBody>
      </p:sp>
    </p:spTree>
    <p:extLst>
      <p:ext uri="{BB962C8B-B14F-4D97-AF65-F5344CB8AC3E}">
        <p14:creationId xmlns:p14="http://schemas.microsoft.com/office/powerpoint/2010/main" xmlns="" val="19449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46619-75FF-F189-9D91-BDCFBF6C7EE5}"/>
              </a:ext>
            </a:extLst>
          </p:cNvPr>
          <p:cNvSpPr>
            <a:spLocks noGrp="1"/>
          </p:cNvSpPr>
          <p:nvPr>
            <p:ph type="title"/>
          </p:nvPr>
        </p:nvSpPr>
        <p:spPr>
          <a:xfrm>
            <a:off x="0" y="2262753"/>
            <a:ext cx="12192000" cy="2319081"/>
          </a:xfrm>
        </p:spPr>
        <p:txBody>
          <a:bodyPr>
            <a:normAutofit/>
          </a:bodyPr>
          <a:lstStyle/>
          <a:p>
            <a:r>
              <a:rPr lang="en-US" sz="7200" dirty="0"/>
              <a:t>Trân </a:t>
            </a:r>
            <a:r>
              <a:rPr lang="en-US" sz="7200" dirty="0" err="1"/>
              <a:t>trọng</a:t>
            </a:r>
            <a:r>
              <a:rPr lang="en-US" sz="7200" dirty="0"/>
              <a:t> </a:t>
            </a:r>
            <a:r>
              <a:rPr lang="en-US" sz="7200" dirty="0" err="1"/>
              <a:t>cảm</a:t>
            </a:r>
            <a:r>
              <a:rPr lang="en-US" sz="7200" dirty="0"/>
              <a:t> </a:t>
            </a:r>
            <a:r>
              <a:rPr lang="en-US" sz="7200" dirty="0" err="1"/>
              <a:t>ơn</a:t>
            </a:r>
            <a:r>
              <a:rPr lang="en-US" sz="7200" dirty="0"/>
              <a:t>!</a:t>
            </a:r>
          </a:p>
        </p:txBody>
      </p:sp>
    </p:spTree>
    <p:extLst>
      <p:ext uri="{BB962C8B-B14F-4D97-AF65-F5344CB8AC3E}">
        <p14:creationId xmlns:p14="http://schemas.microsoft.com/office/powerpoint/2010/main" xmlns="" val="214027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901BF-F697-BE47-B934-377D4864AB56}"/>
              </a:ext>
            </a:extLst>
          </p:cNvPr>
          <p:cNvSpPr>
            <a:spLocks noGrp="1"/>
          </p:cNvSpPr>
          <p:nvPr>
            <p:ph type="title"/>
          </p:nvPr>
        </p:nvSpPr>
        <p:spPr/>
        <p:txBody>
          <a:bodyPr/>
          <a:lstStyle/>
          <a:p>
            <a:r>
              <a:rPr lang="en-US" dirty="0"/>
              <a:t>Nguyên </a:t>
            </a:r>
            <a:r>
              <a:rPr lang="en-US" dirty="0" err="1"/>
              <a:t>tắc</a:t>
            </a:r>
            <a:endParaRPr lang="en-US" dirty="0"/>
          </a:p>
        </p:txBody>
      </p:sp>
      <p:graphicFrame>
        <p:nvGraphicFramePr>
          <p:cNvPr id="4" name="Diagram 3">
            <a:extLst>
              <a:ext uri="{FF2B5EF4-FFF2-40B4-BE49-F238E27FC236}">
                <a16:creationId xmlns:a16="http://schemas.microsoft.com/office/drawing/2014/main" xmlns="" id="{F72742E3-7A31-0DFD-E4A0-768F573E18CB}"/>
              </a:ext>
            </a:extLst>
          </p:cNvPr>
          <p:cNvGraphicFramePr/>
          <p:nvPr>
            <p:extLst>
              <p:ext uri="{D42A27DB-BD31-4B8C-83A1-F6EECF244321}">
                <p14:modId xmlns:p14="http://schemas.microsoft.com/office/powerpoint/2010/main" xmlns="" val="4050266509"/>
              </p:ext>
            </p:extLst>
          </p:nvPr>
        </p:nvGraphicFramePr>
        <p:xfrm>
          <a:off x="144205" y="1260440"/>
          <a:ext cx="1175282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416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BE52EF-D100-40CE-4086-BBE28A968E4D}"/>
              </a:ext>
            </a:extLst>
          </p:cNvPr>
          <p:cNvSpPr>
            <a:spLocks noGrp="1"/>
          </p:cNvSpPr>
          <p:nvPr>
            <p:ph type="title"/>
          </p:nvPr>
        </p:nvSpPr>
        <p:spPr>
          <a:xfrm>
            <a:off x="838200" y="127819"/>
            <a:ext cx="10515600" cy="1008255"/>
          </a:xfrm>
        </p:spPr>
        <p:txBody>
          <a:bodyPr>
            <a:normAutofit fontScale="90000"/>
          </a:bodyPr>
          <a:lstStyle/>
          <a:p>
            <a:r>
              <a:rPr lang="vi-VN" dirty="0"/>
              <a:t>Khuyến cáo về biện pháp phòng chống dịch </a:t>
            </a:r>
            <a:r>
              <a:rPr lang="en-US" dirty="0" err="1"/>
              <a:t>bệnh</a:t>
            </a:r>
            <a:r>
              <a:rPr lang="en-US" dirty="0"/>
              <a:t> </a:t>
            </a:r>
            <a:r>
              <a:rPr lang="en-US" dirty="0" err="1"/>
              <a:t>mùa</a:t>
            </a:r>
            <a:r>
              <a:rPr lang="en-US" dirty="0"/>
              <a:t> </a:t>
            </a:r>
            <a:r>
              <a:rPr lang="en-US" dirty="0" err="1"/>
              <a:t>bão</a:t>
            </a:r>
            <a:r>
              <a:rPr lang="en-US" dirty="0"/>
              <a:t> </a:t>
            </a:r>
            <a:r>
              <a:rPr lang="en-US" dirty="0" err="1"/>
              <a:t>lũ</a:t>
            </a:r>
            <a:endParaRPr lang="en-US" dirty="0"/>
          </a:p>
        </p:txBody>
      </p:sp>
      <p:pic>
        <p:nvPicPr>
          <p:cNvPr id="9" name="Picture 8">
            <a:extLst>
              <a:ext uri="{FF2B5EF4-FFF2-40B4-BE49-F238E27FC236}">
                <a16:creationId xmlns:a16="http://schemas.microsoft.com/office/drawing/2014/main" xmlns="" id="{D1C54797-E837-ED51-9CFE-5D5E29AAD888}"/>
              </a:ext>
            </a:extLst>
          </p:cNvPr>
          <p:cNvPicPr>
            <a:picLocks noChangeAspect="1"/>
          </p:cNvPicPr>
          <p:nvPr/>
        </p:nvPicPr>
        <p:blipFill>
          <a:blip r:embed="rId2"/>
          <a:stretch>
            <a:fillRect/>
          </a:stretch>
        </p:blipFill>
        <p:spPr>
          <a:xfrm>
            <a:off x="247820" y="1425677"/>
            <a:ext cx="11696359" cy="5220930"/>
          </a:xfrm>
          <a:prstGeom prst="rect">
            <a:avLst/>
          </a:prstGeom>
        </p:spPr>
      </p:pic>
    </p:spTree>
    <p:extLst>
      <p:ext uri="{BB962C8B-B14F-4D97-AF65-F5344CB8AC3E}">
        <p14:creationId xmlns:p14="http://schemas.microsoft.com/office/powerpoint/2010/main" xmlns="" val="47833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216A716-BB02-F57F-9C81-24919ADF127A}"/>
              </a:ext>
            </a:extLst>
          </p:cNvPr>
          <p:cNvPicPr>
            <a:picLocks noChangeAspect="1"/>
          </p:cNvPicPr>
          <p:nvPr/>
        </p:nvPicPr>
        <p:blipFill>
          <a:blip r:embed="rId2"/>
          <a:stretch>
            <a:fillRect/>
          </a:stretch>
        </p:blipFill>
        <p:spPr>
          <a:xfrm>
            <a:off x="98320" y="1175401"/>
            <a:ext cx="12034684" cy="5610539"/>
          </a:xfrm>
          <a:prstGeom prst="rect">
            <a:avLst/>
          </a:prstGeom>
        </p:spPr>
      </p:pic>
      <p:sp>
        <p:nvSpPr>
          <p:cNvPr id="8" name="Title 1">
            <a:extLst>
              <a:ext uri="{FF2B5EF4-FFF2-40B4-BE49-F238E27FC236}">
                <a16:creationId xmlns:a16="http://schemas.microsoft.com/office/drawing/2014/main" xmlns="" id="{C7A25B9D-69AE-8D1A-4E97-BD7BBF8BFF0D}"/>
              </a:ext>
            </a:extLst>
          </p:cNvPr>
          <p:cNvSpPr>
            <a:spLocks noGrp="1"/>
          </p:cNvSpPr>
          <p:nvPr>
            <p:ph type="title"/>
          </p:nvPr>
        </p:nvSpPr>
        <p:spPr>
          <a:xfrm>
            <a:off x="838200" y="127819"/>
            <a:ext cx="10515600" cy="1008255"/>
          </a:xfrm>
        </p:spPr>
        <p:txBody>
          <a:bodyPr>
            <a:normAutofit fontScale="90000"/>
          </a:bodyPr>
          <a:lstStyle/>
          <a:p>
            <a:r>
              <a:rPr lang="vi-VN" dirty="0"/>
              <a:t>Khuyến cáo về biện pháp phòng chống dịch </a:t>
            </a:r>
            <a:r>
              <a:rPr lang="en-US" dirty="0" err="1"/>
              <a:t>bệnh</a:t>
            </a:r>
            <a:r>
              <a:rPr lang="en-US" dirty="0"/>
              <a:t> </a:t>
            </a:r>
            <a:r>
              <a:rPr lang="en-US" dirty="0" err="1"/>
              <a:t>mùa</a:t>
            </a:r>
            <a:r>
              <a:rPr lang="en-US" dirty="0"/>
              <a:t> </a:t>
            </a:r>
            <a:r>
              <a:rPr lang="en-US" dirty="0" err="1"/>
              <a:t>bão</a:t>
            </a:r>
            <a:r>
              <a:rPr lang="en-US" dirty="0"/>
              <a:t> </a:t>
            </a:r>
            <a:r>
              <a:rPr lang="en-US" dirty="0" err="1"/>
              <a:t>lũ</a:t>
            </a:r>
            <a:endParaRPr lang="en-US" dirty="0"/>
          </a:p>
        </p:txBody>
      </p:sp>
    </p:spTree>
    <p:extLst>
      <p:ext uri="{BB962C8B-B14F-4D97-AF65-F5344CB8AC3E}">
        <p14:creationId xmlns:p14="http://schemas.microsoft.com/office/powerpoint/2010/main" xmlns="" val="19262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FC596F-6BCA-1DBB-C433-AFD30848CAA5}"/>
              </a:ext>
            </a:extLst>
          </p:cNvPr>
          <p:cNvSpPr>
            <a:spLocks noGrp="1"/>
          </p:cNvSpPr>
          <p:nvPr>
            <p:ph type="title"/>
          </p:nvPr>
        </p:nvSpPr>
        <p:spPr>
          <a:xfrm>
            <a:off x="0" y="2282415"/>
            <a:ext cx="12192000" cy="1906126"/>
          </a:xfrm>
        </p:spPr>
        <p:txBody>
          <a:bodyPr>
            <a:normAutofit/>
          </a:bodyPr>
          <a:lstStyle/>
          <a:p>
            <a:r>
              <a:rPr lang="en-US" sz="4400" dirty="0" err="1"/>
              <a:t>Phòng</a:t>
            </a:r>
            <a:r>
              <a:rPr lang="en-US" sz="4400" dirty="0"/>
              <a:t> </a:t>
            </a:r>
            <a:r>
              <a:rPr lang="en-US" sz="4400" dirty="0" err="1"/>
              <a:t>chống</a:t>
            </a:r>
            <a:r>
              <a:rPr lang="en-US" sz="4400" dirty="0"/>
              <a:t> </a:t>
            </a:r>
            <a:r>
              <a:rPr lang="en-US" sz="4400" dirty="0" err="1"/>
              <a:t>các</a:t>
            </a:r>
            <a:r>
              <a:rPr lang="en-US" sz="4400" dirty="0"/>
              <a:t> </a:t>
            </a:r>
            <a:r>
              <a:rPr lang="en-US" sz="4400" dirty="0" err="1"/>
              <a:t>bệnh</a:t>
            </a:r>
            <a:r>
              <a:rPr lang="en-US" sz="4400" dirty="0"/>
              <a:t> </a:t>
            </a:r>
            <a:r>
              <a:rPr lang="en-US" sz="4400" dirty="0" err="1"/>
              <a:t>thường</a:t>
            </a:r>
            <a:r>
              <a:rPr lang="en-US" sz="4400" dirty="0"/>
              <a:t> </a:t>
            </a:r>
            <a:r>
              <a:rPr lang="en-US" sz="4400" dirty="0" err="1"/>
              <a:t>gặp</a:t>
            </a:r>
            <a:r>
              <a:rPr lang="en-US" sz="4400" dirty="0"/>
              <a:t> </a:t>
            </a:r>
            <a:r>
              <a:rPr lang="en-US" sz="4400" dirty="0" err="1"/>
              <a:t>mùa</a:t>
            </a:r>
            <a:r>
              <a:rPr lang="en-US" sz="4400" dirty="0"/>
              <a:t> </a:t>
            </a:r>
            <a:r>
              <a:rPr lang="en-US" sz="4400" dirty="0" err="1"/>
              <a:t>bão</a:t>
            </a:r>
            <a:r>
              <a:rPr lang="en-US" sz="4400" dirty="0"/>
              <a:t> </a:t>
            </a:r>
            <a:r>
              <a:rPr lang="en-US" sz="4400" dirty="0" err="1"/>
              <a:t>lũ</a:t>
            </a:r>
            <a:endParaRPr lang="en-US" sz="4400" dirty="0"/>
          </a:p>
        </p:txBody>
      </p:sp>
    </p:spTree>
    <p:extLst>
      <p:ext uri="{BB962C8B-B14F-4D97-AF65-F5344CB8AC3E}">
        <p14:creationId xmlns:p14="http://schemas.microsoft.com/office/powerpoint/2010/main" xmlns="" val="3924731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8365F-8567-A537-61AC-94EFD2B405D5}"/>
              </a:ext>
            </a:extLst>
          </p:cNvPr>
          <p:cNvSpPr>
            <a:spLocks noGrp="1"/>
          </p:cNvSpPr>
          <p:nvPr>
            <p:ph type="title"/>
          </p:nvPr>
        </p:nvSpPr>
        <p:spPr/>
        <p:txBody>
          <a:bodyPr>
            <a:normAutofit fontScale="90000"/>
          </a:bodyPr>
          <a:lstStyle/>
          <a:p>
            <a:r>
              <a:rPr lang="vi-VN" b="1" dirty="0"/>
              <a:t>Phòng chống bệnh lây truyền qua đường tiêu hóa</a:t>
            </a:r>
            <a:endParaRPr lang="en-US" dirty="0"/>
          </a:p>
        </p:txBody>
      </p:sp>
      <p:sp>
        <p:nvSpPr>
          <p:cNvPr id="3" name="Content Placeholder 2">
            <a:extLst>
              <a:ext uri="{FF2B5EF4-FFF2-40B4-BE49-F238E27FC236}">
                <a16:creationId xmlns:a16="http://schemas.microsoft.com/office/drawing/2014/main" xmlns="" id="{94553DF9-24E7-445D-2490-5CB2F4861C77}"/>
              </a:ext>
            </a:extLst>
          </p:cNvPr>
          <p:cNvSpPr>
            <a:spLocks noGrp="1"/>
          </p:cNvSpPr>
          <p:nvPr>
            <p:ph idx="1"/>
          </p:nvPr>
        </p:nvSpPr>
        <p:spPr>
          <a:xfrm>
            <a:off x="228898" y="1374058"/>
            <a:ext cx="6948650" cy="1123336"/>
          </a:xfrm>
        </p:spPr>
        <p:txBody>
          <a:bodyPr>
            <a:normAutofit/>
          </a:bodyPr>
          <a:lstStyle/>
          <a:p>
            <a:pPr marL="0" indent="0" algn="just">
              <a:lnSpc>
                <a:spcPct val="160000"/>
              </a:lnSpc>
              <a:buNone/>
            </a:pPr>
            <a:r>
              <a:rPr lang="en-US" sz="2200" b="1" dirty="0" err="1"/>
              <a:t>Bệnh</a:t>
            </a:r>
            <a:r>
              <a:rPr lang="en-US" sz="2200" b="1" dirty="0"/>
              <a:t> </a:t>
            </a:r>
            <a:r>
              <a:rPr lang="en-US" sz="2200" b="1" dirty="0" err="1"/>
              <a:t>thường</a:t>
            </a:r>
            <a:r>
              <a:rPr lang="en-US" sz="2200" b="1" dirty="0"/>
              <a:t> </a:t>
            </a:r>
            <a:r>
              <a:rPr lang="en-US" sz="2200" b="1" dirty="0" err="1"/>
              <a:t>gặp</a:t>
            </a:r>
            <a:r>
              <a:rPr lang="en-US" sz="2200" b="1" dirty="0"/>
              <a:t>: </a:t>
            </a:r>
            <a:r>
              <a:rPr lang="vi-VN" sz="2200" dirty="0"/>
              <a:t>Bệnh xuất hiện do sử dụng nguồn nước không hợp vệ sinh, thực phẩm bị ô nhiễm</a:t>
            </a:r>
            <a:r>
              <a:rPr lang="en-US" sz="2200" dirty="0"/>
              <a:t>.</a:t>
            </a:r>
          </a:p>
        </p:txBody>
      </p:sp>
      <p:pic>
        <p:nvPicPr>
          <p:cNvPr id="5" name="Picture 4">
            <a:extLst>
              <a:ext uri="{FF2B5EF4-FFF2-40B4-BE49-F238E27FC236}">
                <a16:creationId xmlns:a16="http://schemas.microsoft.com/office/drawing/2014/main" xmlns="" id="{6DA15E92-9BC0-3993-6C90-05F349C319E9}"/>
              </a:ext>
            </a:extLst>
          </p:cNvPr>
          <p:cNvPicPr>
            <a:picLocks noChangeAspect="1"/>
          </p:cNvPicPr>
          <p:nvPr/>
        </p:nvPicPr>
        <p:blipFill>
          <a:blip r:embed="rId2"/>
          <a:stretch>
            <a:fillRect/>
          </a:stretch>
        </p:blipFill>
        <p:spPr>
          <a:xfrm>
            <a:off x="7288459" y="1159057"/>
            <a:ext cx="4382431" cy="2519362"/>
          </a:xfrm>
          <a:prstGeom prst="rect">
            <a:avLst/>
          </a:prstGeom>
        </p:spPr>
      </p:pic>
      <p:sp>
        <p:nvSpPr>
          <p:cNvPr id="7" name="TextBox 6">
            <a:extLst>
              <a:ext uri="{FF2B5EF4-FFF2-40B4-BE49-F238E27FC236}">
                <a16:creationId xmlns:a16="http://schemas.microsoft.com/office/drawing/2014/main" xmlns="" id="{2E1D61BA-6315-4691-8E25-2C69B7A0C5BC}"/>
              </a:ext>
            </a:extLst>
          </p:cNvPr>
          <p:cNvSpPr txBox="1"/>
          <p:nvPr/>
        </p:nvSpPr>
        <p:spPr>
          <a:xfrm>
            <a:off x="228898" y="2947218"/>
            <a:ext cx="11441992" cy="3812903"/>
          </a:xfrm>
          <a:prstGeom prst="rect">
            <a:avLst/>
          </a:prstGeom>
          <a:noFill/>
        </p:spPr>
        <p:txBody>
          <a:bodyPr wrap="square">
            <a:spAutoFit/>
          </a:bodyPr>
          <a:lstStyle/>
          <a:p>
            <a:pPr marL="0" indent="0" algn="just">
              <a:lnSpc>
                <a:spcPct val="160000"/>
              </a:lnSpc>
              <a:buNone/>
            </a:pPr>
            <a:r>
              <a:rPr lang="en-US" sz="2200" b="1" dirty="0" err="1">
                <a:latin typeface="Arial" panose="020B0604020202020204" pitchFamily="34" charset="0"/>
                <a:cs typeface="Arial" panose="020B0604020202020204" pitchFamily="34" charset="0"/>
              </a:rPr>
              <a:t>Phòng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bệnh</a:t>
            </a:r>
            <a:r>
              <a:rPr lang="en-US" sz="2200" b="1" dirty="0">
                <a:latin typeface="Arial" panose="020B0604020202020204" pitchFamily="34" charset="0"/>
                <a:cs typeface="Arial" panose="020B0604020202020204" pitchFamily="34" charset="0"/>
              </a:rPr>
              <a:t>:</a:t>
            </a:r>
            <a:endParaRPr lang="vi-VN" sz="2200" b="1" dirty="0">
              <a:latin typeface="Arial" panose="020B0604020202020204" pitchFamily="34" charset="0"/>
              <a:cs typeface="Arial" panose="020B0604020202020204" pitchFamily="34" charset="0"/>
            </a:endParaRPr>
          </a:p>
          <a:p>
            <a:pPr marL="342900" indent="-342900" algn="just">
              <a:lnSpc>
                <a:spcPct val="160000"/>
              </a:lnSpc>
              <a:buFont typeface="Arial" panose="020B0604020202020204" pitchFamily="34" charset="0"/>
              <a:buChar char="•"/>
            </a:pPr>
            <a:r>
              <a:rPr lang="vi-VN" sz="2200" dirty="0">
                <a:latin typeface="Arial" panose="020B0604020202020204" pitchFamily="34" charset="0"/>
                <a:cs typeface="Arial" panose="020B0604020202020204" pitchFamily="34" charset="0"/>
              </a:rPr>
              <a:t>Đảm bảo xử lý nước ăn uống, vệ sinh môi trường và vệ sinh cá nhân. Thực hiện nguyên tắc</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"Ăn chín, uống chín", đảm bảo an toàn vệ sinh thực phẩm.</a:t>
            </a:r>
          </a:p>
          <a:p>
            <a:pPr marL="342900" indent="-342900" algn="just">
              <a:lnSpc>
                <a:spcPct val="160000"/>
              </a:lnSpc>
              <a:buFont typeface="Arial" panose="020B0604020202020204" pitchFamily="34" charset="0"/>
              <a:buChar char="•"/>
            </a:pPr>
            <a:r>
              <a:rPr lang="vi-VN" sz="2200" dirty="0">
                <a:latin typeface="Arial" panose="020B0604020202020204" pitchFamily="34" charset="0"/>
                <a:cs typeface="Arial" panose="020B0604020202020204" pitchFamily="34" charset="0"/>
              </a:rPr>
              <a:t>Đảm bảo đủ nuớc sạch cho ăn uống, sinh hoạt. Rửa tay bằng xà phòng trước khi ăn, sau khi đi vệ sinh.</a:t>
            </a:r>
          </a:p>
          <a:p>
            <a:pPr marL="342900" indent="-342900" algn="just">
              <a:lnSpc>
                <a:spcPct val="160000"/>
              </a:lnSpc>
              <a:buFont typeface="Arial" panose="020B0604020202020204" pitchFamily="34" charset="0"/>
              <a:buChar char="•"/>
            </a:pPr>
            <a:r>
              <a:rPr lang="vi-VN" sz="2200" dirty="0">
                <a:latin typeface="Arial" panose="020B0604020202020204" pitchFamily="34" charset="0"/>
                <a:cs typeface="Arial" panose="020B0604020202020204" pitchFamily="34" charset="0"/>
              </a:rPr>
              <a:t>Xử lý tốt nguồn phân, chất thải, rác thải và xác động vật chết.</a:t>
            </a:r>
          </a:p>
          <a:p>
            <a:pPr marL="342900" indent="-342900" algn="just">
              <a:lnSpc>
                <a:spcPct val="160000"/>
              </a:lnSpc>
              <a:buFont typeface="Arial" panose="020B0604020202020204" pitchFamily="34" charset="0"/>
              <a:buChar char="•"/>
            </a:pPr>
            <a:r>
              <a:rPr lang="vi-VN" sz="2200" dirty="0">
                <a:latin typeface="Arial" panose="020B0604020202020204" pitchFamily="34" charset="0"/>
                <a:cs typeface="Arial" panose="020B0604020202020204" pitchFamily="34" charset="0"/>
              </a:rPr>
              <a:t>Uống hoặc tiêm vắc xin phòng bệnh khi có chỉ định đối với các bệnh đã có vắc xin.</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7893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271E1-2F3F-6DDD-9CE3-68B545A0DE99}"/>
              </a:ext>
            </a:extLst>
          </p:cNvPr>
          <p:cNvSpPr>
            <a:spLocks noGrp="1"/>
          </p:cNvSpPr>
          <p:nvPr>
            <p:ph type="title"/>
          </p:nvPr>
        </p:nvSpPr>
        <p:spPr/>
        <p:txBody>
          <a:bodyPr/>
          <a:lstStyle/>
          <a:p>
            <a:r>
              <a:rPr lang="vi-VN" b="1" dirty="0"/>
              <a:t>Phòng chống bệnh đường hô hấp</a:t>
            </a:r>
            <a:endParaRPr lang="en-US" dirty="0"/>
          </a:p>
        </p:txBody>
      </p:sp>
      <p:sp>
        <p:nvSpPr>
          <p:cNvPr id="3" name="Content Placeholder 2">
            <a:extLst>
              <a:ext uri="{FF2B5EF4-FFF2-40B4-BE49-F238E27FC236}">
                <a16:creationId xmlns:a16="http://schemas.microsoft.com/office/drawing/2014/main" xmlns="" id="{52B001FB-154D-6352-804D-CBB0D40E9929}"/>
              </a:ext>
            </a:extLst>
          </p:cNvPr>
          <p:cNvSpPr>
            <a:spLocks noGrp="1"/>
          </p:cNvSpPr>
          <p:nvPr>
            <p:ph idx="1"/>
          </p:nvPr>
        </p:nvSpPr>
        <p:spPr>
          <a:xfrm>
            <a:off x="376382" y="1567006"/>
            <a:ext cx="9033089" cy="4789344"/>
          </a:xfrm>
        </p:spPr>
        <p:txBody>
          <a:bodyPr>
            <a:normAutofit fontScale="77500" lnSpcReduction="20000"/>
          </a:bodyPr>
          <a:lstStyle/>
          <a:p>
            <a:pPr marL="0" indent="0" algn="just">
              <a:lnSpc>
                <a:spcPct val="150000"/>
              </a:lnSpc>
              <a:buNone/>
            </a:pPr>
            <a:r>
              <a:rPr lang="en-US" b="1" dirty="0" err="1"/>
              <a:t>Bệnh</a:t>
            </a:r>
            <a:r>
              <a:rPr lang="en-US" b="1" dirty="0"/>
              <a:t> </a:t>
            </a:r>
            <a:r>
              <a:rPr lang="en-US" b="1" dirty="0" err="1"/>
              <a:t>thường</a:t>
            </a:r>
            <a:r>
              <a:rPr lang="en-US" b="1" dirty="0"/>
              <a:t> </a:t>
            </a:r>
            <a:r>
              <a:rPr lang="en-US" b="1" dirty="0" err="1"/>
              <a:t>gặp</a:t>
            </a:r>
            <a:r>
              <a:rPr lang="en-US" b="1" dirty="0"/>
              <a:t>: </a:t>
            </a:r>
            <a:r>
              <a:rPr lang="vi-VN" dirty="0"/>
              <a:t>Cảm lạnh, cúm, viêm họng, viêm đường hô hấp</a:t>
            </a:r>
            <a:r>
              <a:rPr lang="en-US" dirty="0"/>
              <a:t>…</a:t>
            </a:r>
          </a:p>
          <a:p>
            <a:pPr marL="0" indent="0" algn="just">
              <a:lnSpc>
                <a:spcPct val="150000"/>
              </a:lnSpc>
              <a:buNone/>
            </a:pPr>
            <a:r>
              <a:rPr lang="en-US" b="1" dirty="0" err="1"/>
              <a:t>Phòng</a:t>
            </a:r>
            <a:r>
              <a:rPr lang="en-US" b="1" dirty="0"/>
              <a:t> </a:t>
            </a:r>
            <a:r>
              <a:rPr lang="en-US" b="1" dirty="0" err="1"/>
              <a:t>bệnh</a:t>
            </a:r>
            <a:r>
              <a:rPr lang="en-US" b="1" dirty="0"/>
              <a:t>:</a:t>
            </a:r>
            <a:endParaRPr lang="vi-VN" b="1" dirty="0"/>
          </a:p>
          <a:p>
            <a:pPr algn="just">
              <a:lnSpc>
                <a:spcPct val="150000"/>
              </a:lnSpc>
            </a:pPr>
            <a:r>
              <a:rPr lang="vi-VN" dirty="0"/>
              <a:t>Giữ ấm khi thời tiết lạnh, nhất là ở trẻ em và người già</a:t>
            </a:r>
          </a:p>
          <a:p>
            <a:pPr algn="just">
              <a:lnSpc>
                <a:spcPct val="150000"/>
              </a:lnSpc>
            </a:pPr>
            <a:r>
              <a:rPr lang="vi-VN" dirty="0"/>
              <a:t>Hạn chế tiếp xúc với người có biểu hiện bị cúm, viêm đường hô hấp.</a:t>
            </a:r>
          </a:p>
          <a:p>
            <a:pPr algn="just">
              <a:lnSpc>
                <a:spcPct val="150000"/>
              </a:lnSpc>
            </a:pPr>
            <a:r>
              <a:rPr lang="vi-VN" dirty="0"/>
              <a:t>Đảm bảo đủ dinh dưỡng</a:t>
            </a:r>
          </a:p>
          <a:p>
            <a:pPr algn="just">
              <a:lnSpc>
                <a:spcPct val="150000"/>
              </a:lnSpc>
            </a:pPr>
            <a:r>
              <a:rPr lang="vi-VN" dirty="0"/>
              <a:t>Chẩn đoán và điều trị kịp thời để hạn chế biến chứng và tử vong</a:t>
            </a:r>
          </a:p>
          <a:p>
            <a:pPr algn="just">
              <a:lnSpc>
                <a:spcPct val="150000"/>
              </a:lnSpc>
            </a:pPr>
            <a:endParaRPr lang="en-US" dirty="0"/>
          </a:p>
        </p:txBody>
      </p:sp>
      <p:pic>
        <p:nvPicPr>
          <p:cNvPr id="5" name="Picture 4">
            <a:extLst>
              <a:ext uri="{FF2B5EF4-FFF2-40B4-BE49-F238E27FC236}">
                <a16:creationId xmlns:a16="http://schemas.microsoft.com/office/drawing/2014/main" xmlns="" id="{2AD8FE13-1F5A-3A42-964D-EA5C1B9D4DD4}"/>
              </a:ext>
            </a:extLst>
          </p:cNvPr>
          <p:cNvPicPr>
            <a:picLocks noChangeAspect="1"/>
          </p:cNvPicPr>
          <p:nvPr/>
        </p:nvPicPr>
        <p:blipFill>
          <a:blip r:embed="rId2"/>
          <a:stretch>
            <a:fillRect/>
          </a:stretch>
        </p:blipFill>
        <p:spPr>
          <a:xfrm>
            <a:off x="9608806" y="1530652"/>
            <a:ext cx="2492784" cy="4862052"/>
          </a:xfrm>
          <a:prstGeom prst="rect">
            <a:avLst/>
          </a:prstGeom>
        </p:spPr>
      </p:pic>
    </p:spTree>
    <p:extLst>
      <p:ext uri="{BB962C8B-B14F-4D97-AF65-F5344CB8AC3E}">
        <p14:creationId xmlns:p14="http://schemas.microsoft.com/office/powerpoint/2010/main" xmlns="" val="186953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31AB55-FE3A-3D0C-9E5E-09213001601C}"/>
              </a:ext>
            </a:extLst>
          </p:cNvPr>
          <p:cNvSpPr>
            <a:spLocks noGrp="1"/>
          </p:cNvSpPr>
          <p:nvPr>
            <p:ph type="title"/>
          </p:nvPr>
        </p:nvSpPr>
        <p:spPr/>
        <p:txBody>
          <a:bodyPr/>
          <a:lstStyle/>
          <a:p>
            <a:r>
              <a:rPr lang="vi-VN" b="1" dirty="0"/>
              <a:t>Phòng chống bệnh về mắt</a:t>
            </a:r>
            <a:endParaRPr lang="en-US" dirty="0"/>
          </a:p>
        </p:txBody>
      </p:sp>
      <p:sp>
        <p:nvSpPr>
          <p:cNvPr id="3" name="Content Placeholder 2">
            <a:extLst>
              <a:ext uri="{FF2B5EF4-FFF2-40B4-BE49-F238E27FC236}">
                <a16:creationId xmlns:a16="http://schemas.microsoft.com/office/drawing/2014/main" xmlns="" id="{0977F710-BDBB-1AEA-F668-FBEA80323A81}"/>
              </a:ext>
            </a:extLst>
          </p:cNvPr>
          <p:cNvSpPr>
            <a:spLocks noGrp="1"/>
          </p:cNvSpPr>
          <p:nvPr>
            <p:ph idx="1"/>
          </p:nvPr>
        </p:nvSpPr>
        <p:spPr>
          <a:xfrm>
            <a:off x="176981" y="1203212"/>
            <a:ext cx="11838038" cy="4789344"/>
          </a:xfrm>
        </p:spPr>
        <p:txBody>
          <a:bodyPr>
            <a:noAutofit/>
          </a:bodyPr>
          <a:lstStyle/>
          <a:p>
            <a:pPr marL="0" indent="0">
              <a:lnSpc>
                <a:spcPct val="150000"/>
              </a:lnSpc>
              <a:buNone/>
            </a:pPr>
            <a:r>
              <a:rPr lang="en-US" sz="2200" b="1" dirty="0" err="1"/>
              <a:t>Bệnh</a:t>
            </a:r>
            <a:r>
              <a:rPr lang="en-US" sz="2200" b="1" dirty="0"/>
              <a:t> </a:t>
            </a:r>
            <a:r>
              <a:rPr lang="en-US" sz="2200" b="1" dirty="0" err="1"/>
              <a:t>thường</a:t>
            </a:r>
            <a:r>
              <a:rPr lang="en-US" sz="2200" b="1" dirty="0"/>
              <a:t> </a:t>
            </a:r>
            <a:r>
              <a:rPr lang="en-US" sz="2200" b="1" dirty="0" err="1"/>
              <a:t>gặp</a:t>
            </a:r>
            <a:r>
              <a:rPr lang="en-US" sz="2200" b="1" dirty="0"/>
              <a:t>: </a:t>
            </a:r>
            <a:r>
              <a:rPr lang="vi-VN" sz="2200" dirty="0"/>
              <a:t>Đau mắt đỏ, viêm bờ mi, viêm tuyến lệ…</a:t>
            </a:r>
            <a:endParaRPr lang="en-US" sz="2200" dirty="0"/>
          </a:p>
          <a:p>
            <a:pPr marL="0" indent="0">
              <a:lnSpc>
                <a:spcPct val="150000"/>
              </a:lnSpc>
              <a:buNone/>
            </a:pPr>
            <a:r>
              <a:rPr lang="en-US" sz="2200" b="1" dirty="0" err="1"/>
              <a:t>Phòng</a:t>
            </a:r>
            <a:r>
              <a:rPr lang="en-US" sz="2200" b="1" dirty="0"/>
              <a:t> </a:t>
            </a:r>
            <a:r>
              <a:rPr lang="en-US" sz="2200" b="1" dirty="0" err="1"/>
              <a:t>bệnh</a:t>
            </a:r>
            <a:r>
              <a:rPr lang="en-US" sz="2200" b="1" dirty="0"/>
              <a:t>:</a:t>
            </a:r>
            <a:endParaRPr lang="vi-VN" sz="2200" b="1" dirty="0"/>
          </a:p>
          <a:p>
            <a:pPr>
              <a:lnSpc>
                <a:spcPct val="150000"/>
              </a:lnSpc>
            </a:pPr>
            <a:r>
              <a:rPr lang="vi-VN" sz="2200" dirty="0"/>
              <a:t>Không rửa mặt hoặc tắm bằng nước bẩn.</a:t>
            </a:r>
          </a:p>
          <a:p>
            <a:pPr>
              <a:lnSpc>
                <a:spcPct val="150000"/>
              </a:lnSpc>
            </a:pPr>
            <a:r>
              <a:rPr lang="vi-VN" sz="2200" dirty="0"/>
              <a:t>Không để trẻ em tắm gội, chơi đùa với nước bẩn.</a:t>
            </a:r>
          </a:p>
          <a:p>
            <a:pPr>
              <a:lnSpc>
                <a:spcPct val="150000"/>
              </a:lnSpc>
            </a:pPr>
            <a:r>
              <a:rPr lang="vi-VN" sz="2200" dirty="0"/>
              <a:t>Rửa tay bằng xà phòng với nước sạch.</a:t>
            </a:r>
          </a:p>
          <a:p>
            <a:pPr>
              <a:lnSpc>
                <a:spcPct val="150000"/>
              </a:lnSpc>
            </a:pPr>
            <a:r>
              <a:rPr lang="vi-VN" sz="2200" dirty="0"/>
              <a:t>Không dùng chung khăn mặt và chậu chung với người bị đau mắt đỏ.</a:t>
            </a:r>
          </a:p>
          <a:p>
            <a:pPr>
              <a:lnSpc>
                <a:spcPct val="150000"/>
              </a:lnSpc>
            </a:pPr>
            <a:r>
              <a:rPr lang="vi-VN" sz="2200" dirty="0"/>
              <a:t>Tra thuốc nhỏ mắt (Chloramphenicol 0,4% hoặc Argirol 1%) cho tất cả những người có nguy cơ tiếp xúc với nước bẩn.</a:t>
            </a:r>
          </a:p>
          <a:p>
            <a:pPr>
              <a:lnSpc>
                <a:spcPct val="150000"/>
              </a:lnSpc>
            </a:pPr>
            <a:r>
              <a:rPr lang="vi-VN" sz="2200" dirty="0"/>
              <a:t>Chú ý diệt ruồi vì ruồi truyền bệnh đau mắt đỏ từ người bệnh sang người lành.</a:t>
            </a:r>
            <a:endParaRPr lang="en-US" sz="2200" dirty="0"/>
          </a:p>
        </p:txBody>
      </p:sp>
      <p:pic>
        <p:nvPicPr>
          <p:cNvPr id="2050" name="Picture 2" descr="Tìm hiểu về bệnh đau mắt đỏ | Tin tức">
            <a:extLst>
              <a:ext uri="{FF2B5EF4-FFF2-40B4-BE49-F238E27FC236}">
                <a16:creationId xmlns:a16="http://schemas.microsoft.com/office/drawing/2014/main" xmlns="" id="{323032BD-DB80-B62D-46E5-B67579C5CD2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62179" y="1820538"/>
            <a:ext cx="3681259" cy="21411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DC3813B0-9778-FEDD-49DB-A22AF892F999}"/>
              </a:ext>
            </a:extLst>
          </p:cNvPr>
          <p:cNvSpPr txBox="1"/>
          <p:nvPr/>
        </p:nvSpPr>
        <p:spPr>
          <a:xfrm>
            <a:off x="8947355" y="3961678"/>
            <a:ext cx="2743200" cy="369332"/>
          </a:xfrm>
          <a:prstGeom prst="rect">
            <a:avLst/>
          </a:prstGeom>
          <a:noFill/>
        </p:spPr>
        <p:txBody>
          <a:bodyPr wrap="square" rtlCol="0">
            <a:spAutoFit/>
          </a:bodyPr>
          <a:lstStyle/>
          <a:p>
            <a:pPr algn="ctr"/>
            <a:r>
              <a:rPr lang="en-US" dirty="0" err="1"/>
              <a:t>Bệnh</a:t>
            </a:r>
            <a:r>
              <a:rPr lang="en-US" dirty="0"/>
              <a:t> </a:t>
            </a:r>
            <a:r>
              <a:rPr lang="en-US" dirty="0" err="1"/>
              <a:t>đau</a:t>
            </a:r>
            <a:r>
              <a:rPr lang="en-US" dirty="0"/>
              <a:t> </a:t>
            </a:r>
            <a:r>
              <a:rPr lang="en-US" dirty="0" err="1"/>
              <a:t>mắt</a:t>
            </a:r>
            <a:r>
              <a:rPr lang="en-US" dirty="0"/>
              <a:t> </a:t>
            </a:r>
            <a:r>
              <a:rPr lang="en-US" dirty="0" err="1"/>
              <a:t>đỏ</a:t>
            </a:r>
            <a:endParaRPr lang="en-US" dirty="0"/>
          </a:p>
        </p:txBody>
      </p:sp>
    </p:spTree>
    <p:extLst>
      <p:ext uri="{BB962C8B-B14F-4D97-AF65-F5344CB8AC3E}">
        <p14:creationId xmlns:p14="http://schemas.microsoft.com/office/powerpoint/2010/main" xmlns="" val="82639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EA242-4B38-7EDD-7DFF-BB8B38DFDE7C}"/>
              </a:ext>
            </a:extLst>
          </p:cNvPr>
          <p:cNvSpPr>
            <a:spLocks noGrp="1"/>
          </p:cNvSpPr>
          <p:nvPr>
            <p:ph type="title"/>
          </p:nvPr>
        </p:nvSpPr>
        <p:spPr/>
        <p:txBody>
          <a:bodyPr/>
          <a:lstStyle/>
          <a:p>
            <a:r>
              <a:rPr lang="vi-VN" b="1" dirty="0"/>
              <a:t>Phòng chống bệnh ngoài da</a:t>
            </a:r>
            <a:endParaRPr lang="en-US" dirty="0"/>
          </a:p>
        </p:txBody>
      </p:sp>
      <p:sp>
        <p:nvSpPr>
          <p:cNvPr id="3" name="Content Placeholder 2">
            <a:extLst>
              <a:ext uri="{FF2B5EF4-FFF2-40B4-BE49-F238E27FC236}">
                <a16:creationId xmlns:a16="http://schemas.microsoft.com/office/drawing/2014/main" xmlns="" id="{9A97EDB1-693D-83FB-59EE-F48E422672F5}"/>
              </a:ext>
            </a:extLst>
          </p:cNvPr>
          <p:cNvSpPr>
            <a:spLocks noGrp="1"/>
          </p:cNvSpPr>
          <p:nvPr>
            <p:ph idx="1"/>
          </p:nvPr>
        </p:nvSpPr>
        <p:spPr>
          <a:xfrm>
            <a:off x="150243" y="1272038"/>
            <a:ext cx="8629963" cy="920556"/>
          </a:xfrm>
        </p:spPr>
        <p:txBody>
          <a:bodyPr>
            <a:noAutofit/>
          </a:bodyPr>
          <a:lstStyle/>
          <a:p>
            <a:pPr marL="0" indent="0" algn="just">
              <a:lnSpc>
                <a:spcPct val="100000"/>
              </a:lnSpc>
              <a:buNone/>
            </a:pPr>
            <a:r>
              <a:rPr lang="en-US" sz="2200" b="1" dirty="0" err="1"/>
              <a:t>Bệnh</a:t>
            </a:r>
            <a:r>
              <a:rPr lang="en-US" sz="2200" b="1" dirty="0"/>
              <a:t> </a:t>
            </a:r>
            <a:r>
              <a:rPr lang="en-US" sz="2200" b="1" dirty="0" err="1"/>
              <a:t>thường</a:t>
            </a:r>
            <a:r>
              <a:rPr lang="en-US" sz="2200" b="1" dirty="0"/>
              <a:t> </a:t>
            </a:r>
            <a:r>
              <a:rPr lang="en-US" sz="2200" b="1" dirty="0" err="1"/>
              <a:t>gặp</a:t>
            </a:r>
            <a:r>
              <a:rPr lang="en-US" sz="2200" b="1" dirty="0"/>
              <a:t>: </a:t>
            </a:r>
            <a:r>
              <a:rPr lang="vi-VN" sz="2200" dirty="0"/>
              <a:t>Nấm chân, tay, viêm lỗ chân lông, hắc lào, lang ben, ghẻ lở, mụn nhọt.</a:t>
            </a:r>
            <a:endParaRPr lang="en-US" sz="2200" dirty="0"/>
          </a:p>
        </p:txBody>
      </p:sp>
      <p:pic>
        <p:nvPicPr>
          <p:cNvPr id="4098" name="Picture 2" descr="Cách chữa nước ăn chân cho người dân vùng lũ | baotintuc.vn">
            <a:extLst>
              <a:ext uri="{FF2B5EF4-FFF2-40B4-BE49-F238E27FC236}">
                <a16:creationId xmlns:a16="http://schemas.microsoft.com/office/drawing/2014/main" xmlns="" id="{67C80D66-F0FB-1B13-0015-52CD4D101BF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79637" y="1204056"/>
            <a:ext cx="3156155" cy="196193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570D84A2-8730-E234-331C-4F0263BAA868}"/>
              </a:ext>
            </a:extLst>
          </p:cNvPr>
          <p:cNvSpPr txBox="1"/>
          <p:nvPr/>
        </p:nvSpPr>
        <p:spPr>
          <a:xfrm>
            <a:off x="9261372" y="1204056"/>
            <a:ext cx="3156155" cy="369332"/>
          </a:xfrm>
          <a:prstGeom prst="rect">
            <a:avLst/>
          </a:prstGeom>
          <a:noFill/>
        </p:spPr>
        <p:txBody>
          <a:bodyPr wrap="square" rtlCol="0">
            <a:spAutoFit/>
          </a:bodyPr>
          <a:lstStyle/>
          <a:p>
            <a:pPr algn="ctr"/>
            <a:r>
              <a:rPr lang="en-US" dirty="0" err="1">
                <a:solidFill>
                  <a:schemeClr val="bg1"/>
                </a:solidFill>
              </a:rPr>
              <a:t>Bệnh</a:t>
            </a:r>
            <a:r>
              <a:rPr lang="en-US" dirty="0">
                <a:solidFill>
                  <a:schemeClr val="bg1"/>
                </a:solidFill>
              </a:rPr>
              <a:t> </a:t>
            </a:r>
            <a:r>
              <a:rPr lang="en-US" dirty="0" err="1">
                <a:solidFill>
                  <a:schemeClr val="bg1"/>
                </a:solidFill>
              </a:rPr>
              <a:t>nấm</a:t>
            </a:r>
            <a:r>
              <a:rPr lang="en-US" dirty="0">
                <a:solidFill>
                  <a:schemeClr val="bg1"/>
                </a:solidFill>
              </a:rPr>
              <a:t> ở </a:t>
            </a:r>
            <a:r>
              <a:rPr lang="en-US" dirty="0" err="1">
                <a:solidFill>
                  <a:schemeClr val="bg1"/>
                </a:solidFill>
              </a:rPr>
              <a:t>chân</a:t>
            </a:r>
            <a:endParaRPr lang="en-US" dirty="0">
              <a:solidFill>
                <a:schemeClr val="bg1"/>
              </a:solidFill>
            </a:endParaRPr>
          </a:p>
        </p:txBody>
      </p:sp>
      <p:sp>
        <p:nvSpPr>
          <p:cNvPr id="6" name="TextBox 5">
            <a:extLst>
              <a:ext uri="{FF2B5EF4-FFF2-40B4-BE49-F238E27FC236}">
                <a16:creationId xmlns:a16="http://schemas.microsoft.com/office/drawing/2014/main" xmlns="" id="{261B004D-20A4-682B-2172-D1C73B705FA5}"/>
              </a:ext>
            </a:extLst>
          </p:cNvPr>
          <p:cNvSpPr txBox="1"/>
          <p:nvPr/>
        </p:nvSpPr>
        <p:spPr>
          <a:xfrm>
            <a:off x="150243" y="2343999"/>
            <a:ext cx="11943433" cy="4092211"/>
          </a:xfrm>
          <a:prstGeom prst="rect">
            <a:avLst/>
          </a:prstGeom>
          <a:noFill/>
        </p:spPr>
        <p:txBody>
          <a:bodyPr wrap="square">
            <a:spAutoFit/>
          </a:bodyPr>
          <a:lstStyle/>
          <a:p>
            <a:pPr marL="0" indent="0" algn="just">
              <a:lnSpc>
                <a:spcPct val="150000"/>
              </a:lnSpc>
              <a:buNone/>
            </a:pPr>
            <a:r>
              <a:rPr lang="en-US" sz="2200" b="1" dirty="0" err="1">
                <a:latin typeface="Arial" panose="020B0604020202020204" pitchFamily="34" charset="0"/>
                <a:cs typeface="Arial" panose="020B0604020202020204" pitchFamily="34" charset="0"/>
              </a:rPr>
              <a:t>Phòng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bệnh</a:t>
            </a:r>
            <a:r>
              <a:rPr lang="en-US" sz="2200" b="1" dirty="0">
                <a:latin typeface="Arial" panose="020B0604020202020204" pitchFamily="34" charset="0"/>
                <a:cs typeface="Arial" panose="020B0604020202020204" pitchFamily="34" charset="0"/>
              </a:rPr>
              <a:t>:</a:t>
            </a:r>
            <a:endParaRPr lang="vi-VN" sz="2200" b="1"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200" dirty="0">
                <a:latin typeface="Arial" panose="020B0604020202020204" pitchFamily="34" charset="0"/>
                <a:cs typeface="Arial" panose="020B0604020202020204" pitchFamily="34" charset="0"/>
              </a:rPr>
              <a:t>Không tắm gội và giặt quần áo bằng nước bẩn. </a:t>
            </a:r>
            <a:endParaRPr lang="en-US" sz="2200"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200" dirty="0">
                <a:latin typeface="Arial" panose="020B0604020202020204" pitchFamily="34" charset="0"/>
                <a:cs typeface="Arial" panose="020B0604020202020204" pitchFamily="34" charset="0"/>
              </a:rPr>
              <a:t>Nếu không có nước giếng đã được khử trùng thì phải đánh phèn hoặc lọc nước bằng cát.</a:t>
            </a:r>
          </a:p>
          <a:p>
            <a:pPr marL="342900" indent="-342900" algn="just">
              <a:lnSpc>
                <a:spcPct val="150000"/>
              </a:lnSpc>
              <a:buFont typeface="Arial" panose="020B0604020202020204" pitchFamily="34" charset="0"/>
              <a:buChar char="•"/>
            </a:pPr>
            <a:r>
              <a:rPr lang="vi-VN" sz="2200" dirty="0">
                <a:latin typeface="Arial" panose="020B0604020202020204" pitchFamily="34" charset="0"/>
                <a:cs typeface="Arial" panose="020B0604020202020204" pitchFamily="34" charset="0"/>
              </a:rPr>
              <a:t>Không mặc áo quần ẩm ướt.</a:t>
            </a:r>
          </a:p>
          <a:p>
            <a:pPr marL="342900" indent="-342900" algn="just">
              <a:lnSpc>
                <a:spcPct val="150000"/>
              </a:lnSpc>
              <a:buFont typeface="Arial" panose="020B0604020202020204" pitchFamily="34" charset="0"/>
              <a:buChar char="•"/>
            </a:pPr>
            <a:r>
              <a:rPr lang="vi-VN" sz="2200" dirty="0">
                <a:latin typeface="Arial" panose="020B0604020202020204" pitchFamily="34" charset="0"/>
                <a:cs typeface="Arial" panose="020B0604020202020204" pitchFamily="34" charset="0"/>
              </a:rPr>
              <a:t>Không bơi lội, tắm gội hoặc chơi đùa trong nước ngập vì nước rất bẩn, ngoài gây bệnh ngoài da mà còn gây ra bệnh đường tiêu hoá do nuốt phải nước bẩn.</a:t>
            </a:r>
          </a:p>
          <a:p>
            <a:pPr marL="342900" indent="-342900" algn="just">
              <a:lnSpc>
                <a:spcPct val="150000"/>
              </a:lnSpc>
              <a:buFont typeface="Arial" panose="020B0604020202020204" pitchFamily="34" charset="0"/>
              <a:buChar char="•"/>
            </a:pPr>
            <a:r>
              <a:rPr lang="vi-VN" sz="2200" dirty="0">
                <a:latin typeface="Arial" panose="020B0604020202020204" pitchFamily="34" charset="0"/>
                <a:cs typeface="Arial" panose="020B0604020202020204" pitchFamily="34" charset="0"/>
              </a:rPr>
              <a:t>Hạn chế lội vào chỗ nước bẩn tù đọng. Nếu bắt buộc phải lội vào nước bẩn thì ngay sau đó phải rửa ngay bằng nước sạch và lau khô, nhất là các kẽ ngón tay, ngón chân.</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5990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747</Words>
  <Application>Microsoft Office PowerPoint</Application>
  <PresentationFormat>Custom</PresentationFormat>
  <Paragraphs>54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SỞ Y TẾ GIA LAI TRUNG TÂM KIỂM SOÁT BỆNH TẬT</vt:lpstr>
      <vt:lpstr>Nguyên tắc</vt:lpstr>
      <vt:lpstr>Khuyến cáo về biện pháp phòng chống dịch bệnh mùa bão lũ</vt:lpstr>
      <vt:lpstr>Khuyến cáo về biện pháp phòng chống dịch bệnh mùa bão lũ</vt:lpstr>
      <vt:lpstr>Phòng chống các bệnh thường gặp mùa bão lũ</vt:lpstr>
      <vt:lpstr>Phòng chống bệnh lây truyền qua đường tiêu hóa</vt:lpstr>
      <vt:lpstr>Phòng chống bệnh đường hô hấp</vt:lpstr>
      <vt:lpstr>Phòng chống bệnh về mắt</vt:lpstr>
      <vt:lpstr>Phòng chống bệnh ngoài da</vt:lpstr>
      <vt:lpstr>Phòng chống bệnh do muỗi truyền</vt:lpstr>
      <vt:lpstr>Trân trọng cảm ơn!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SỞ Y TẾ GIA LAI TRUNG TÂM KIỂM SOÁT BỆNH TẬT</dc:title>
  <dc:creator>Thương Nguyễn</dc:creator>
  <cp:lastModifiedBy>admin</cp:lastModifiedBy>
  <cp:revision>32</cp:revision>
  <dcterms:created xsi:type="dcterms:W3CDTF">2025-11-13T02:01:35Z</dcterms:created>
  <dcterms:modified xsi:type="dcterms:W3CDTF">2025-11-14T03:45:04Z</dcterms:modified>
</cp:coreProperties>
</file>